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9.xml" ContentType="application/vnd.openxmlformats-officedocument.presentationml.notesSlide+xml"/>
  <Override PartName="/ppt/slides/slide12.xml" ContentType="application/vnd.openxmlformats-officedocument.presentationml.slide+xml"/>
  <Override PartName="/ppt/notesSlides/notesSlide10.xml" ContentType="application/vnd.openxmlformats-officedocument.presentationml.notesSlide+xml"/>
  <Override PartName="/ppt/slides/slide13.xml" ContentType="application/vnd.openxmlformats-officedocument.presentationml.slide+xml"/>
  <Override PartName="/ppt/notesSlides/notesSlide11.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theme/themeOverride1.xml" ContentType="application/vnd.openxmlformats-officedocument.themeOverride+xml"/>
  <Override PartName="/ppt/slides/slide22.xml" ContentType="application/vnd.openxmlformats-officedocument.presentationml.slide+xml"/>
  <Override PartName="/ppt/notesSlides/notesSlide14.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notesSlides/notesSlide15.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notesSlides/notesSlide16.xml" ContentType="application/vnd.openxmlformats-officedocument.presentationml.notes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tableStyles" Target="tableStyle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31" name=""/>
        <p:cNvGrpSpPr/>
        <p:nvPr/>
      </p:nvGrpSpPr>
      <p:grpSpPr>
        <a:xfrm>
          <a:off x="0" y="0"/>
          <a:ext cx="0" cy="0"/>
          <a:chOff x="0" y="0"/>
          <a:chExt cx="0" cy="0"/>
        </a:xfrm>
      </p:grpSpPr>
      <p:sp>
        <p:nvSpPr>
          <p:cNvPr id="104873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3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3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3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3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3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06" name=""/>
          <p:cNvSpPr>
            <a:spLocks noGrp="1"/>
          </p:cNvSpPr>
          <p:nvPr>
            <p:ph type="body"/>
          </p:nvPr>
        </p:nvSpPr>
        <p:spPr/>
        <p:txBody>
          <a:bodyPr/>
          <a:p>
            <a:r>
              <a:rPr altLang="en-US" lang="zh-CN"/>
              <a:t>A lot of voices around the world, and papers also, discussed the question how can developing countries made money from Cryptocurrencies?
The current circulating Bitcoin and Ethereum worth value can pay some countries all debt</a:t>
            </a:r>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39" name=""/>
          <p:cNvSpPr>
            <a:spLocks noGrp="1"/>
          </p:cNvSpPr>
          <p:nvPr>
            <p:ph type="body"/>
          </p:nvPr>
        </p:nvSpPr>
        <p:spPr/>
        <p:txBody>
          <a:bodyPr/>
          <a:p>
            <a:r>
              <a:rPr altLang="en-US" lang="zh-CN"/>
              <a:t>-There are special NFT viewing hardware devices, 2D &amp; 3D</a:t>
            </a:r>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41" name=""/>
          <p:cNvSpPr>
            <a:spLocks noGrp="1"/>
          </p:cNvSpPr>
          <p:nvPr>
            <p:ph type="body"/>
          </p:nvPr>
        </p:nvSpPr>
        <p:spPr/>
        <p:txBody>
          <a:bodyPr/>
          <a:p>
            <a:r>
              <a:rPr altLang="en-US" lang="zh-CN"/>
              <a:t>-Italy found that the museum took only 1/3 of the selling price (80,000$ from 240,000$)
-DAWs from Cinello are not just regular NFTs, they're only minted to the Blockchain on customer request to add more authenticity
.
-Profit &amp; revenue from exhibition tours without bringing the physical painting (Saudi Arabia, then London)
.
Ethereum Blockchain is used</a:t>
            </a:r>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47" name=""/>
          <p:cNvSpPr>
            <a:spLocks noGrp="1"/>
          </p:cNvSpPr>
          <p:nvPr>
            <p:ph type="body"/>
          </p:nvPr>
        </p:nvSpPr>
        <p:spPr/>
        <p:txBody>
          <a:bodyPr/>
          <a:p>
            <a:r>
              <a:rPr altLang="en-US" lang="zh-CN"/>
              <a:t>Countries with heavy investments include South Korea, UAE, China in Shanghai in spite of the crypto banning
.
-Before I go to next point, let me brief you about DAWs as a some what different and very expensive 3D NFTs that need to be connected to a Computer
-The advantages of Tours ( different than the physical object, provide more, &amp; could be used for mummies in Egypt provides better than true object)
-Problems of cost happened in Italy</a:t>
            </a:r>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63" name=""/>
          <p:cNvSpPr>
            <a:spLocks noGrp="1"/>
          </p:cNvSpPr>
          <p:nvPr>
            <p:ph type="body"/>
          </p:nvPr>
        </p:nvSpPr>
        <p:spPr/>
        <p:txBody>
          <a:bodyPr/>
          <a:p>
            <a:r>
              <a:rPr altLang="en-US" lang="zh-CN"/>
              <a:t>All the challenges involved in the process &amp; design decisions that we have to consider  </a:t>
            </a:r>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68" name=""/>
          <p:cNvSpPr>
            <a:spLocks noGrp="1"/>
          </p:cNvSpPr>
          <p:nvPr>
            <p:ph type="body"/>
          </p:nvPr>
        </p:nvSpPr>
        <p:spPr/>
        <p:txBody>
          <a:bodyPr/>
          <a:p>
            <a:r>
              <a:rPr altLang="en-US" lang="zh-CN"/>
              <a:t>Don't we also have both previous &amp; new trials of online &amp; VR tourism to have the intuition to do it???</a:t>
            </a:r>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72" name=""/>
          <p:cNvSpPr>
            <a:spLocks noGrp="1"/>
          </p:cNvSpPr>
          <p:nvPr>
            <p:ph type="body"/>
          </p:nvPr>
        </p:nvSpPr>
        <p:spPr/>
        <p:txBody>
          <a:bodyPr/>
          <a:p>
            <a:r>
              <a:rPr altLang="en-US" lang="zh-CN"/>
              <a:t>-We don't have to worry about all network problems happened in countries like Salvador, since our target customers are tourists around the world that will use their internet facilities most of the time not ours.
-There are developers (graduates /yr), artists, applied arts, economists, lawyers ( I'll discuss copyrights after a couple of slides)
-We have previous &amp; current VR projects.
-Any needed training will add to the human resources value; or network facilities in the same sense.
.
-Now let's move to the Blockchain choice </a:t>
            </a:r>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77" name=""/>
          <p:cNvSpPr>
            <a:spLocks noGrp="1"/>
          </p:cNvSpPr>
          <p:nvPr>
            <p:ph type="body"/>
          </p:nvPr>
        </p:nvSpPr>
        <p:spPr/>
        <p:txBody>
          <a:bodyPr/>
          <a:p>
            <a:r>
              <a:rPr altLang="en-US" lang="zh-CN"/>
              <a:t>-Economists should study market metrics &amp;  make their analysis regarding:
1-What to sell as expensive DAWs, what in moderate price, what in cheap, what and when to offer free drops
2-The number of each also to achieve market clearance, sense of fairness, and maybe Geo-distribution ( like what countries are more fond of Egypt, or what countries are harder to physically come due to distance or any other factors)
&gt;&gt;&gt;&gt; Vitalik post, a16z group ( after getting market metrics, this falls in game theory research)
.
-Finally, use royalty to get extra profit + to trace selling patterns statistics and analyze them</a:t>
            </a:r>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09" name=""/>
          <p:cNvSpPr>
            <a:spLocks noGrp="1"/>
          </p:cNvSpPr>
          <p:nvPr>
            <p:ph type="body"/>
          </p:nvPr>
        </p:nvSpPr>
        <p:spPr/>
        <p:txBody>
          <a:bodyPr/>
          <a:p>
            <a:r>
              <a:rPr altLang="en-US" lang="zh-CN"/>
              <a:t>To answer this question, a scan of as much as possible of all online and literature material was to needed to produce this taxonomy about the subject, and I will give you a brief on all the of the following topics </a:t>
            </a:r>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12" name=""/>
          <p:cNvSpPr>
            <a:spLocks noGrp="1"/>
          </p:cNvSpPr>
          <p:nvPr>
            <p:ph type="body"/>
          </p:nvPr>
        </p:nvSpPr>
        <p:spPr/>
        <p:txBody>
          <a:bodyPr/>
          <a:p>
            <a:r>
              <a:rPr altLang="en-US" lang="zh-CN"/>
              <a:t>Let's explore what other countries have done
-The first thought was mining, between social mediavoices and some reports about Monero mining (alt coin to Bitcoin, but with more secrecy), we only have an explicit statement from Worth Texas mining Bitcoin 
.
-Then repulsive Banning 
Ethiopia, China after hosting major mining pools (but still having an NFT-Metaverse project), Malaysia published a seen of destroying $1.5 bn worth of mining devices
.
-Fears:
Effect on fiat currency, ransomware &amp; criminal activities due to anonymity (sometimes opposition fund, recall human rights grant to Utreexo)
+Electricity consumption
&amp; environment criticisms
</a:t>
            </a:r>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15" name=""/>
          <p:cNvSpPr>
            <a:spLocks noGrp="1"/>
          </p:cNvSpPr>
          <p:nvPr>
            <p:ph type="body"/>
          </p:nvPr>
        </p:nvSpPr>
        <p:spPr/>
        <p:txBody>
          <a:bodyPr/>
          <a:p>
            <a:r>
              <a:rPr altLang="en-US" lang="zh-CN"/>
              <a:t>-Countries adopted Bitcoin as main currency
Venezuela, West Africa, ..., let's talk about the most recent experiment on Salvador
. 
-Problems in Network readiness (errors), people willing (just used the incentive startup money), affected by last price drops.
.
NO NO, that's all too risky &amp; also volatile, we do not want to suggest that
.
-one Benefit:
Adding youth tourists who only use crypto money.
»»»Yes we could use that
</a:t>
            </a:r>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18" name=""/>
          <p:cNvSpPr>
            <a:spLocks noGrp="1"/>
          </p:cNvSpPr>
          <p:nvPr>
            <p:ph type="body"/>
          </p:nvPr>
        </p:nvSpPr>
        <p:spPr/>
        <p:txBody>
          <a:bodyPr/>
          <a:p>
            <a:r>
              <a:rPr altLang="en-US" lang="zh-CN"/>
              <a:t>Then, what about NFTs?
&amp; there role in games &amp; Metaverses????
If Governments collected money through NFTs &amp; Metaverses that's not risky and doesn't include all of these problems...
And we can make it eco-friendly </a:t>
            </a:r>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20" name=""/>
          <p:cNvSpPr>
            <a:spLocks noGrp="1"/>
          </p:cNvSpPr>
          <p:nvPr>
            <p:ph type="body"/>
          </p:nvPr>
        </p:nvSpPr>
        <p:spPr/>
        <p:txBody>
          <a:bodyPr/>
          <a:p>
            <a:r>
              <a:rPr altLang="en-US" lang="zh-CN"/>
              <a:t>-Don't we have 1/3 of world ancient heritages?
-Don't we have ancient civilizations with a lot of fancy legends to tell &amp; use in games? don't we have artists who can create suspense in that?
-Don't we also have rare coral reefs in Red Sea that we can use in a lovely Metaverse, and also archive before deterioration?
</a:t>
            </a:r>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23" name=""/>
          <p:cNvSpPr>
            <a:spLocks noGrp="1"/>
          </p:cNvSpPr>
          <p:nvPr>
            <p:ph type="body"/>
          </p:nvPr>
        </p:nvSpPr>
        <p:spPr/>
        <p:txBody>
          <a:bodyPr/>
          <a:p>
            <a:r>
              <a:rPr altLang="en-US" lang="zh-CN"/>
              <a:t>-NFTs started with Games like Cryptopunks &amp; crypto kitties ( earlier trials with Bitcoin colored coins or skins didn't continue)
-We all heard about Beeple pic., a chance to young/infamous art creator, just like YouTube and other platforms introduced a chance to talented show creators
-Artists, celebrities got the idea and went with the flow quickly since they're used to commercial uses of selling their posters, digital records; handling social media &amp; digital environments in general
-NFTs evolved to add benefits to buyers like tickets discounts, exclusive lives with the celebrity,... &amp; also royalties to the creator to get a ratio of each resell.
-Events, scoops, or whatever attracts the media was used to example johnny deb
</a:t>
            </a:r>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29" name=""/>
          <p:cNvSpPr>
            <a:spLocks noGrp="1"/>
          </p:cNvSpPr>
          <p:nvPr>
            <p:ph type="body"/>
          </p:nvPr>
        </p:nvSpPr>
        <p:spPr/>
        <p:txBody>
          <a:bodyPr/>
          <a:p>
            <a:r>
              <a:rPr altLang="en-US" lang="zh-CN"/>
              <a:t>I guess before Metaverse all museums NFTs summary table </a:t>
            </a:r>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35" name=""/>
          <p:cNvSpPr>
            <a:spLocks noGrp="1"/>
          </p:cNvSpPr>
          <p:nvPr>
            <p:ph type="body"/>
          </p:nvPr>
        </p:nvSpPr>
        <p:spPr/>
        <p:txBody>
          <a:bodyPr/>
          <a:p>
            <a:r>
              <a:rPr altLang="en-US" lang="zh-CN"/>
              <a:t>Before I go to next point, let me brief you about DAWs as a some what different and very expensive 3D NFTs that need to be connected to a Computer
-The advantages of Tours ( different than the physical object, provide more, &amp; could be used for mummies in Egypt provides better than true object)
-Problems of cost happened in Italy
.
-Italy found that the museum took only 1/3 of the selling price (80,000$ from 240,000$)
-DAWs from Cinello are not just regular NFTs, they're only minted to the Blockchain on customer request to add more authenticity
.
-Profit &amp; revenue from exhibition tours without bringing the physical painting (Saudi Arabia, then London)
</a:t>
            </a:r>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53" name=""/>
        <p:cNvGrpSpPr/>
        <p:nvPr/>
      </p:nvGrpSpPr>
      <p:grpSpPr>
        <a:xfrm>
          <a:off x="0" y="0"/>
          <a:ext cx="0" cy="0"/>
          <a:chOff x="0" y="0"/>
          <a:chExt cx="0" cy="0"/>
        </a:xfrm>
      </p:grpSpPr>
      <p:sp>
        <p:nvSpPr>
          <p:cNvPr id="1048586"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587"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588"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9" name="Footer Placeholder 4"/>
          <p:cNvSpPr>
            <a:spLocks noGrp="1"/>
          </p:cNvSpPr>
          <p:nvPr>
            <p:ph type="ftr" sz="quarter" idx="11"/>
          </p:nvPr>
        </p:nvSpPr>
        <p:spPr/>
        <p:txBody>
          <a:bodyPr/>
          <a:p>
            <a:endParaRPr altLang="en-US" lang="zh-CN"/>
          </a:p>
        </p:txBody>
      </p:sp>
      <p:sp>
        <p:nvSpPr>
          <p:cNvPr id="1048590"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27" name=""/>
        <p:cNvGrpSpPr/>
        <p:nvPr/>
      </p:nvGrpSpPr>
      <p:grpSpPr>
        <a:xfrm>
          <a:off x="0" y="0"/>
          <a:ext cx="0" cy="0"/>
          <a:chOff x="0" y="0"/>
          <a:chExt cx="0" cy="0"/>
        </a:xfrm>
      </p:grpSpPr>
      <p:sp>
        <p:nvSpPr>
          <p:cNvPr id="1048707" name="Title 1"/>
          <p:cNvSpPr>
            <a:spLocks noGrp="1"/>
          </p:cNvSpPr>
          <p:nvPr>
            <p:ph type="title"/>
          </p:nvPr>
        </p:nvSpPr>
        <p:spPr/>
        <p:txBody>
          <a:bodyPr/>
          <a:p>
            <a:r>
              <a:rPr altLang="zh-CN" lang="en-US" smtClean="0"/>
              <a:t>Click to edit Master title style</a:t>
            </a:r>
            <a:endParaRPr dirty="0" lang="en-US"/>
          </a:p>
        </p:txBody>
      </p:sp>
      <p:sp>
        <p:nvSpPr>
          <p:cNvPr id="1048708"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0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0" name="Footer Placeholder 4"/>
          <p:cNvSpPr>
            <a:spLocks noGrp="1"/>
          </p:cNvSpPr>
          <p:nvPr>
            <p:ph type="ftr" sz="quarter" idx="11"/>
          </p:nvPr>
        </p:nvSpPr>
        <p:spPr/>
        <p:txBody>
          <a:bodyPr/>
          <a:p>
            <a:endParaRPr altLang="en-US" lang="zh-CN"/>
          </a:p>
        </p:txBody>
      </p:sp>
      <p:sp>
        <p:nvSpPr>
          <p:cNvPr id="104871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25" name=""/>
        <p:cNvGrpSpPr/>
        <p:nvPr/>
      </p:nvGrpSpPr>
      <p:grpSpPr>
        <a:xfrm>
          <a:off x="0" y="0"/>
          <a:ext cx="0" cy="0"/>
          <a:chOff x="0" y="0"/>
          <a:chExt cx="0" cy="0"/>
        </a:xfrm>
      </p:grpSpPr>
      <p:sp>
        <p:nvSpPr>
          <p:cNvPr id="1048696"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697"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98"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99" name="Footer Placeholder 4"/>
          <p:cNvSpPr>
            <a:spLocks noGrp="1"/>
          </p:cNvSpPr>
          <p:nvPr>
            <p:ph type="ftr" sz="quarter" idx="11"/>
          </p:nvPr>
        </p:nvSpPr>
        <p:spPr/>
        <p:txBody>
          <a:bodyPr/>
          <a:p>
            <a:endParaRPr altLang="en-US" lang="zh-CN"/>
          </a:p>
        </p:txBody>
      </p:sp>
      <p:sp>
        <p:nvSpPr>
          <p:cNvPr id="1048700"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6" name=""/>
        <p:cNvGrpSpPr/>
        <p:nvPr/>
      </p:nvGrpSpPr>
      <p:grpSpPr>
        <a:xfrm>
          <a:off x="0" y="0"/>
          <a:ext cx="0" cy="0"/>
          <a:chOff x="0" y="0"/>
          <a:chExt cx="0" cy="0"/>
        </a:xfrm>
      </p:grpSpPr>
      <p:sp>
        <p:nvSpPr>
          <p:cNvPr id="1048595" name="Title 1"/>
          <p:cNvSpPr>
            <a:spLocks noGrp="1"/>
          </p:cNvSpPr>
          <p:nvPr>
            <p:ph type="title"/>
          </p:nvPr>
        </p:nvSpPr>
        <p:spPr/>
        <p:txBody>
          <a:bodyPr/>
          <a:p>
            <a:r>
              <a:rPr altLang="zh-CN" lang="en-US" smtClean="0"/>
              <a:t>Click to edit Master title style</a:t>
            </a:r>
            <a:endParaRPr dirty="0" lang="en-US"/>
          </a:p>
        </p:txBody>
      </p:sp>
      <p:sp>
        <p:nvSpPr>
          <p:cNvPr id="1048596"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7"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8" name="Footer Placeholder 4"/>
          <p:cNvSpPr>
            <a:spLocks noGrp="1"/>
          </p:cNvSpPr>
          <p:nvPr>
            <p:ph type="ftr" sz="quarter" idx="11"/>
          </p:nvPr>
        </p:nvSpPr>
        <p:spPr/>
        <p:txBody>
          <a:bodyPr/>
          <a:p>
            <a:endParaRPr altLang="en-US" lang="zh-CN"/>
          </a:p>
        </p:txBody>
      </p:sp>
      <p:sp>
        <p:nvSpPr>
          <p:cNvPr id="1048599"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02" name=""/>
        <p:cNvGrpSpPr/>
        <p:nvPr/>
      </p:nvGrpSpPr>
      <p:grpSpPr>
        <a:xfrm>
          <a:off x="0" y="0"/>
          <a:ext cx="0" cy="0"/>
          <a:chOff x="0" y="0"/>
          <a:chExt cx="0" cy="0"/>
        </a:xfrm>
      </p:grpSpPr>
      <p:sp>
        <p:nvSpPr>
          <p:cNvPr id="1048656"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57"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58"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59" name="Footer Placeholder 4"/>
          <p:cNvSpPr>
            <a:spLocks noGrp="1"/>
          </p:cNvSpPr>
          <p:nvPr>
            <p:ph type="ftr" sz="quarter" idx="11"/>
          </p:nvPr>
        </p:nvSpPr>
        <p:spPr/>
        <p:txBody>
          <a:bodyPr/>
          <a:p>
            <a:endParaRPr altLang="en-US" lang="zh-CN"/>
          </a:p>
        </p:txBody>
      </p:sp>
      <p:sp>
        <p:nvSpPr>
          <p:cNvPr id="1048660"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28" name=""/>
        <p:cNvGrpSpPr/>
        <p:nvPr/>
      </p:nvGrpSpPr>
      <p:grpSpPr>
        <a:xfrm>
          <a:off x="0" y="0"/>
          <a:ext cx="0" cy="0"/>
          <a:chOff x="0" y="0"/>
          <a:chExt cx="0" cy="0"/>
        </a:xfrm>
      </p:grpSpPr>
      <p:sp>
        <p:nvSpPr>
          <p:cNvPr id="1048712" name="Title 1"/>
          <p:cNvSpPr>
            <a:spLocks noGrp="1"/>
          </p:cNvSpPr>
          <p:nvPr>
            <p:ph type="title"/>
          </p:nvPr>
        </p:nvSpPr>
        <p:spPr/>
        <p:txBody>
          <a:bodyPr/>
          <a:p>
            <a:r>
              <a:rPr altLang="zh-CN" lang="en-US" smtClean="0"/>
              <a:t>Click to edit Master title style</a:t>
            </a:r>
            <a:endParaRPr dirty="0" lang="en-US"/>
          </a:p>
        </p:txBody>
      </p:sp>
      <p:sp>
        <p:nvSpPr>
          <p:cNvPr id="1048713"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14"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15"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16" name="Footer Placeholder 5"/>
          <p:cNvSpPr>
            <a:spLocks noGrp="1"/>
          </p:cNvSpPr>
          <p:nvPr>
            <p:ph type="ftr" sz="quarter" idx="11"/>
          </p:nvPr>
        </p:nvSpPr>
        <p:spPr/>
        <p:txBody>
          <a:bodyPr/>
          <a:p>
            <a:endParaRPr altLang="en-US" lang="zh-CN"/>
          </a:p>
        </p:txBody>
      </p:sp>
      <p:sp>
        <p:nvSpPr>
          <p:cNvPr id="1048717"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29" name=""/>
        <p:cNvGrpSpPr/>
        <p:nvPr/>
      </p:nvGrpSpPr>
      <p:grpSpPr>
        <a:xfrm>
          <a:off x="0" y="0"/>
          <a:ext cx="0" cy="0"/>
          <a:chOff x="0" y="0"/>
          <a:chExt cx="0" cy="0"/>
        </a:xfrm>
      </p:grpSpPr>
      <p:sp>
        <p:nvSpPr>
          <p:cNvPr id="1048718"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719"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20"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1"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22"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3"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24" name="Footer Placeholder 7"/>
          <p:cNvSpPr>
            <a:spLocks noGrp="1"/>
          </p:cNvSpPr>
          <p:nvPr>
            <p:ph type="ftr" sz="quarter" idx="11"/>
          </p:nvPr>
        </p:nvSpPr>
        <p:spPr/>
        <p:txBody>
          <a:bodyPr/>
          <a:p>
            <a:endParaRPr altLang="en-US" lang="zh-CN"/>
          </a:p>
        </p:txBody>
      </p:sp>
      <p:sp>
        <p:nvSpPr>
          <p:cNvPr id="1048725"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4" name=""/>
        <p:cNvGrpSpPr/>
        <p:nvPr/>
      </p:nvGrpSpPr>
      <p:grpSpPr>
        <a:xfrm>
          <a:off x="0" y="0"/>
          <a:ext cx="0" cy="0"/>
          <a:chOff x="0" y="0"/>
          <a:chExt cx="0" cy="0"/>
        </a:xfrm>
      </p:grpSpPr>
      <p:sp>
        <p:nvSpPr>
          <p:cNvPr id="1048630" name="Title 1"/>
          <p:cNvSpPr>
            <a:spLocks noGrp="1"/>
          </p:cNvSpPr>
          <p:nvPr>
            <p:ph type="title"/>
          </p:nvPr>
        </p:nvSpPr>
        <p:spPr/>
        <p:txBody>
          <a:bodyPr/>
          <a:p>
            <a:r>
              <a:rPr altLang="zh-CN" lang="en-US" smtClean="0"/>
              <a:t>Click to edit Master title style</a:t>
            </a:r>
            <a:endParaRPr dirty="0" lang="en-US"/>
          </a:p>
        </p:txBody>
      </p:sp>
      <p:sp>
        <p:nvSpPr>
          <p:cNvPr id="1048631"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2" name="Footer Placeholder 3"/>
          <p:cNvSpPr>
            <a:spLocks noGrp="1"/>
          </p:cNvSpPr>
          <p:nvPr>
            <p:ph type="ftr" sz="quarter" idx="11"/>
          </p:nvPr>
        </p:nvSpPr>
        <p:spPr/>
        <p:txBody>
          <a:bodyPr/>
          <a:p>
            <a:endParaRPr altLang="en-US" lang="zh-CN"/>
          </a:p>
        </p:txBody>
      </p:sp>
      <p:sp>
        <p:nvSpPr>
          <p:cNvPr id="1048633"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1" name=""/>
        <p:cNvGrpSpPr/>
        <p:nvPr/>
      </p:nvGrpSpPr>
      <p:grpSpPr>
        <a:xfrm>
          <a:off x="0" y="0"/>
          <a:ext cx="0" cy="0"/>
          <a:chOff x="0" y="0"/>
          <a:chExt cx="0" cy="0"/>
        </a:xfrm>
      </p:grpSpPr>
      <p:sp>
        <p:nvSpPr>
          <p:cNvPr id="1048581"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2" name="Footer Placeholder 2"/>
          <p:cNvSpPr>
            <a:spLocks noGrp="1"/>
          </p:cNvSpPr>
          <p:nvPr>
            <p:ph type="ftr" sz="quarter" idx="11"/>
          </p:nvPr>
        </p:nvSpPr>
        <p:spPr/>
        <p:txBody>
          <a:bodyPr/>
          <a:p>
            <a:endParaRPr altLang="en-US" lang="zh-CN"/>
          </a:p>
        </p:txBody>
      </p:sp>
      <p:sp>
        <p:nvSpPr>
          <p:cNvPr id="1048583"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30" name=""/>
        <p:cNvGrpSpPr/>
        <p:nvPr/>
      </p:nvGrpSpPr>
      <p:grpSpPr>
        <a:xfrm>
          <a:off x="0" y="0"/>
          <a:ext cx="0" cy="0"/>
          <a:chOff x="0" y="0"/>
          <a:chExt cx="0" cy="0"/>
        </a:xfrm>
      </p:grpSpPr>
      <p:sp>
        <p:nvSpPr>
          <p:cNvPr id="1048726"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27"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728"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29"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30" name="Footer Placeholder 5"/>
          <p:cNvSpPr>
            <a:spLocks noGrp="1"/>
          </p:cNvSpPr>
          <p:nvPr>
            <p:ph type="ftr" sz="quarter" idx="11"/>
          </p:nvPr>
        </p:nvSpPr>
        <p:spPr/>
        <p:txBody>
          <a:bodyPr/>
          <a:p>
            <a:endParaRPr altLang="en-US" lang="zh-CN"/>
          </a:p>
        </p:txBody>
      </p:sp>
      <p:sp>
        <p:nvSpPr>
          <p:cNvPr id="1048731"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26" name=""/>
        <p:cNvGrpSpPr/>
        <p:nvPr/>
      </p:nvGrpSpPr>
      <p:grpSpPr>
        <a:xfrm>
          <a:off x="0" y="0"/>
          <a:ext cx="0" cy="0"/>
          <a:chOff x="0" y="0"/>
          <a:chExt cx="0" cy="0"/>
        </a:xfrm>
      </p:grpSpPr>
      <p:sp>
        <p:nvSpPr>
          <p:cNvPr id="1048701"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702"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703"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04"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705" name="Footer Placeholder 5"/>
          <p:cNvSpPr>
            <a:spLocks noGrp="1"/>
          </p:cNvSpPr>
          <p:nvPr>
            <p:ph type="ftr" sz="quarter" idx="11"/>
          </p:nvPr>
        </p:nvSpPr>
        <p:spPr/>
        <p:txBody>
          <a:bodyPr/>
          <a:p>
            <a:endParaRPr altLang="en-US" lang="zh-CN"/>
          </a:p>
        </p:txBody>
      </p:sp>
      <p:sp>
        <p:nvSpPr>
          <p:cNvPr id="1048706"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9"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slideLayout" Target="../slideLayouts/slideLayout6.xml"/><Relationship Id="rId6"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6.xml"/><Relationship Id="rId6"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Relationship Id="rId3"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slideLayout" Target="../slideLayouts/slideLayout2.xml"/><Relationship Id="rId7"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hyperlink" Target="https://www.unlock-bc.com/news/2021-03-09/two-arab-women-listed-among-top-21-blockchain-leaders/?amp" TargetMode="External"/><Relationship Id="rId2" Type="http://schemas.openxmlformats.org/officeDocument/2006/relationships/hyperlink" Target="https://lists.linuxfoundation.org/pipermail/bitcoin-dev/2022-september/020908.html" TargetMode="External"/><Relationship Id="rId3"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hyperlink" Target="https://link.springer.com/article/10.1365/s43439-022-00056-9" TargetMode="External"/><Relationship Id="rId2" Type="http://schemas.openxmlformats.org/officeDocument/2006/relationships/hyperlink" Target="https://www.bbc.com/news/technology-48450604" TargetMode="External"/><Relationship Id="rId3" Type="http://schemas.openxmlformats.org/officeDocument/2006/relationships/hyperlink" Target="https://www.technologyreview.com/2021/12/16/1042516/the-metaverse-has-a-groping-problem/" TargetMode="External"/><Relationship Id="rId4" Type="http://schemas.openxmlformats.org/officeDocument/2006/relationships/hyperlink" Target="https://link.springer.com/article/10.1007/s10676-019-09498-y%23:~:text=by%2520exploiting%2520the%2520player%2520controlling,be%2520wrong%2520on%2520kantian%2520grounds." TargetMode="External"/><Relationship Id="rId5"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02" name="Title 1"/>
          <p:cNvSpPr>
            <a:spLocks noGrp="1"/>
          </p:cNvSpPr>
          <p:nvPr>
            <p:ph type="ctrTitle"/>
          </p:nvPr>
        </p:nvSpPr>
        <p:spPr>
          <a:xfrm>
            <a:off x="685800" y="1910797"/>
            <a:ext cx="7772400" cy="2387600"/>
          </a:xfrm>
        </p:spPr>
        <p:txBody>
          <a:bodyPr>
            <a:normAutofit fontScale="90000"/>
          </a:bodyPr>
          <a:p>
            <a:r>
              <a:rPr altLang="zh-CN" b="1" lang="en-US"/>
              <a:t>SoK : Can NFTs Solve The Economic Problems of Countries with Ancient Heritage? Egypt as a Case Study</a:t>
            </a:r>
            <a:endParaRPr altLang="zh-CN" b="1" lang="en-US"/>
          </a:p>
        </p:txBody>
      </p:sp>
      <p:sp>
        <p:nvSpPr>
          <p:cNvPr id="1048603" name="Subtitle 2"/>
          <p:cNvSpPr>
            <a:spLocks noGrp="1"/>
          </p:cNvSpPr>
          <p:nvPr>
            <p:ph type="subTitle" idx="1"/>
          </p:nvPr>
        </p:nvSpPr>
        <p:spPr>
          <a:xfrm>
            <a:off x="1143000" y="4870282"/>
            <a:ext cx="6858000" cy="1655762"/>
          </a:xfrm>
        </p:spPr>
        <p:txBody>
          <a:bodyPr/>
          <a:p>
            <a:r>
              <a:rPr altLang="zh-CN" lang="en-US"/>
              <a:t>S</a:t>
            </a:r>
            <a:r>
              <a:rPr altLang="zh-CN" lang="en-US"/>
              <a:t>h</a:t>
            </a:r>
            <a:r>
              <a:rPr altLang="zh-CN" lang="en-US"/>
              <a:t>y</a:t>
            </a:r>
            <a:r>
              <a:rPr altLang="zh-CN" lang="en-US"/>
              <a:t>maa</a:t>
            </a:r>
            <a:r>
              <a:rPr altLang="zh-CN" lang="en-US"/>
              <a:t> </a:t>
            </a:r>
            <a:r>
              <a:rPr altLang="zh-CN" lang="en-US"/>
              <a:t>M</a:t>
            </a:r>
            <a:r>
              <a:rPr altLang="zh-CN" lang="en-US"/>
              <a:t>.</a:t>
            </a:r>
            <a:r>
              <a:rPr altLang="zh-CN" lang="en-US"/>
              <a:t> </a:t>
            </a:r>
            <a:r>
              <a:rPr altLang="zh-CN" lang="en-US"/>
              <a:t>A</a:t>
            </a:r>
            <a:r>
              <a:rPr altLang="zh-CN" lang="en-US"/>
              <a:t>r</a:t>
            </a:r>
            <a:r>
              <a:rPr altLang="zh-CN" lang="en-US"/>
              <a:t>a</a:t>
            </a:r>
            <a:r>
              <a:rPr altLang="zh-CN" lang="en-US"/>
              <a:t>f</a:t>
            </a:r>
            <a:r>
              <a:rPr altLang="zh-CN" lang="en-US"/>
              <a:t>a</a:t>
            </a:r>
            <a:r>
              <a:rPr altLang="zh-CN" lang="en-US"/>
              <a:t>t</a:t>
            </a:r>
            <a:endParaRPr altLang="zh-CN" lang="en-US"/>
          </a:p>
          <a:p>
            <a:r>
              <a:rPr altLang="zh-CN" sz="2000" lang="en-US"/>
              <a:t>shymaa.arafat@gmail.com</a:t>
            </a:r>
            <a:r>
              <a:rPr altLang="zh-CN" sz="2000" lang="en-US"/>
              <a:t>,</a:t>
            </a:r>
            <a:r>
              <a:rPr altLang="zh-CN" sz="2000" lang="en-US"/>
              <a:t> </a:t>
            </a:r>
            <a:r>
              <a:rPr altLang="zh-CN" sz="2000" lang="en-US"/>
              <a:t>s</a:t>
            </a:r>
            <a:r>
              <a:rPr altLang="zh-CN" sz="2000" lang="en-US"/>
              <a:t>h</a:t>
            </a:r>
            <a:r>
              <a:rPr altLang="zh-CN" sz="2000" lang="en-US"/>
              <a:t>a</a:t>
            </a:r>
            <a:r>
              <a:rPr altLang="zh-CN" sz="2000" lang="en-US"/>
              <a:t>r</a:t>
            </a:r>
            <a:r>
              <a:rPr altLang="zh-CN" sz="2000" lang="en-US"/>
              <a:t>.</a:t>
            </a:r>
            <a:r>
              <a:rPr altLang="zh-CN" sz="2000" lang="en-US"/>
              <a:t>a</a:t>
            </a:r>
            <a:r>
              <a:rPr altLang="zh-CN" sz="2000" lang="en-US"/>
              <a:t>c</a:t>
            </a:r>
            <a:r>
              <a:rPr altLang="zh-CN" sz="2000" lang="en-US"/>
              <a:t>a</a:t>
            </a:r>
            <a:r>
              <a:rPr altLang="zh-CN" sz="2000" lang="en-US"/>
              <a:t>d</a:t>
            </a:r>
            <a:r>
              <a:rPr altLang="zh-CN" sz="2000" lang="en-US"/>
              <a:t>e</a:t>
            </a:r>
            <a:r>
              <a:rPr altLang="zh-CN" sz="2000" lang="en-US"/>
              <a:t>m</a:t>
            </a:r>
            <a:r>
              <a:rPr altLang="zh-CN" sz="2000" lang="en-US"/>
              <a:t>i</a:t>
            </a:r>
            <a:r>
              <a:rPr altLang="zh-CN" sz="2000" lang="en-US"/>
              <a:t>c</a:t>
            </a:r>
            <a:r>
              <a:rPr altLang="zh-CN" sz="2000" lang="en-US"/>
              <a:t>@</a:t>
            </a:r>
            <a:r>
              <a:rPr altLang="zh-CN" sz="2000" lang="en-US"/>
              <a:t>g</a:t>
            </a:r>
            <a:r>
              <a:rPr altLang="zh-CN" sz="2000" lang="en-US"/>
              <a:t>m</a:t>
            </a:r>
            <a:r>
              <a:rPr altLang="zh-CN" sz="2000" lang="en-US"/>
              <a:t>a</a:t>
            </a:r>
            <a:r>
              <a:rPr altLang="zh-CN" sz="2000" lang="en-US"/>
              <a:t>i</a:t>
            </a:r>
            <a:r>
              <a:rPr altLang="zh-CN" sz="2000" lang="en-US"/>
              <a:t>l</a:t>
            </a:r>
            <a:r>
              <a:rPr altLang="zh-CN" sz="2000" lang="en-US"/>
              <a:t>.</a:t>
            </a:r>
            <a:r>
              <a:rPr altLang="zh-CN" sz="2000" lang="en-US"/>
              <a:t>c</a:t>
            </a:r>
            <a:r>
              <a:rPr altLang="zh-CN" sz="2000" lang="en-US"/>
              <a:t>o</a:t>
            </a:r>
            <a:r>
              <a:rPr altLang="zh-CN" sz="2000" lang="en-US"/>
              <a:t>m</a:t>
            </a:r>
            <a:r>
              <a:rPr altLang="zh-CN" lang="en-US"/>
              <a:t> </a:t>
            </a:r>
            <a:endParaRPr altLang="zh-CN"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27" name=""/>
          <p:cNvSpPr>
            <a:spLocks noGrp="1"/>
          </p:cNvSpPr>
          <p:nvPr>
            <p:ph type="title"/>
          </p:nvPr>
        </p:nvSpPr>
        <p:spPr>
          <a:xfrm>
            <a:off x="628650" y="129826"/>
            <a:ext cx="7886700" cy="1325563"/>
          </a:xfrm>
        </p:spPr>
        <p:txBody>
          <a:bodyPr/>
          <a:p>
            <a:r>
              <a:rPr lang="en-US"/>
              <a:t> </a:t>
            </a:r>
            <a:r>
              <a:rPr lang="en-US"/>
              <a:t>Musuems</a:t>
            </a:r>
            <a:r>
              <a:rPr lang="en-US"/>
              <a:t> </a:t>
            </a:r>
            <a:r>
              <a:rPr lang="en-US"/>
              <a:t>N</a:t>
            </a:r>
            <a:r>
              <a:rPr lang="en-US"/>
              <a:t>F</a:t>
            </a:r>
            <a:r>
              <a:rPr lang="en-US"/>
              <a:t>T</a:t>
            </a:r>
            <a:r>
              <a:rPr lang="en-US"/>
              <a:t>s</a:t>
            </a:r>
            <a:endParaRPr lang="en-US"/>
          </a:p>
        </p:txBody>
      </p:sp>
      <p:sp>
        <p:nvSpPr>
          <p:cNvPr id="1048628" name=""/>
          <p:cNvSpPr>
            <a:spLocks noGrp="1"/>
          </p:cNvSpPr>
          <p:nvPr>
            <p:ph idx="1"/>
          </p:nvPr>
        </p:nvSpPr>
        <p:spPr>
          <a:xfrm>
            <a:off x="241537" y="1455390"/>
            <a:ext cx="8660927" cy="5718025"/>
          </a:xfrm>
        </p:spPr>
        <p:txBody>
          <a:bodyPr/>
          <a:p>
            <a:pPr>
              <a:lnSpc>
                <a:spcPct val="100000"/>
              </a:lnSpc>
            </a:pPr>
            <a:r>
              <a:rPr lang="en-US"/>
              <a:t>S</a:t>
            </a:r>
            <a:r>
              <a:rPr lang="en-US"/>
              <a:t>t</a:t>
            </a:r>
            <a:r>
              <a:rPr lang="en-US"/>
              <a:t>a</a:t>
            </a:r>
            <a:r>
              <a:rPr lang="en-US"/>
              <a:t>t</a:t>
            </a:r>
            <a:r>
              <a:rPr lang="en-US"/>
              <a:t>e</a:t>
            </a:r>
            <a:r>
              <a:rPr lang="en-US"/>
              <a:t> </a:t>
            </a:r>
            <a:r>
              <a:rPr lang="en-US"/>
              <a:t>H</a:t>
            </a:r>
            <a:r>
              <a:rPr lang="en-US"/>
              <a:t>e</a:t>
            </a:r>
            <a:r>
              <a:rPr lang="en-US"/>
              <a:t>r</a:t>
            </a:r>
            <a:r>
              <a:rPr lang="en-US"/>
              <a:t>m</a:t>
            </a:r>
            <a:r>
              <a:rPr lang="en-US"/>
              <a:t>i</a:t>
            </a:r>
            <a:r>
              <a:rPr lang="en-US"/>
              <a:t>tage </a:t>
            </a:r>
            <a:r>
              <a:rPr lang="en-US"/>
              <a:t>(</a:t>
            </a:r>
            <a:r>
              <a:rPr lang="en-US"/>
              <a:t>R</a:t>
            </a:r>
            <a:r>
              <a:rPr lang="en-US"/>
              <a:t>u</a:t>
            </a:r>
            <a:r>
              <a:rPr lang="en-US"/>
              <a:t>s</a:t>
            </a:r>
            <a:r>
              <a:rPr lang="en-US"/>
              <a:t>s</a:t>
            </a:r>
            <a:r>
              <a:rPr lang="en-US"/>
              <a:t>ia</a:t>
            </a:r>
            <a:r>
              <a:rPr lang="en-US"/>
              <a:t>)</a:t>
            </a:r>
            <a:r>
              <a:rPr lang="en-US"/>
              <a:t> </a:t>
            </a:r>
            <a:r>
              <a:rPr lang="en-US"/>
              <a:t>$</a:t>
            </a:r>
            <a:r>
              <a:rPr lang="en-US"/>
              <a:t>1</a:t>
            </a:r>
            <a:r>
              <a:rPr lang="en-US"/>
              <a:t>4</a:t>
            </a:r>
            <a:r>
              <a:rPr lang="en-US"/>
              <a:t>0</a:t>
            </a:r>
            <a:r>
              <a:rPr lang="en-US"/>
              <a:t>,</a:t>
            </a:r>
            <a:r>
              <a:rPr lang="en-US"/>
              <a:t>0</a:t>
            </a:r>
            <a:r>
              <a:rPr lang="en-US"/>
              <a:t>0</a:t>
            </a:r>
            <a:r>
              <a:rPr lang="en-US"/>
              <a:t>0</a:t>
            </a:r>
            <a:endParaRPr lang="en-US"/>
          </a:p>
          <a:p>
            <a:pPr>
              <a:lnSpc>
                <a:spcPct val="100000"/>
              </a:lnSpc>
            </a:pPr>
            <a:r>
              <a:rPr lang="en-US"/>
              <a:t>Ukrain</a:t>
            </a:r>
            <a:r>
              <a:rPr lang="en-US"/>
              <a:t>ian </a:t>
            </a:r>
            <a:r>
              <a:rPr lang="en-US"/>
              <a:t>m</a:t>
            </a:r>
            <a:r>
              <a:rPr lang="en-US"/>
              <a:t>u</a:t>
            </a:r>
            <a:r>
              <a:rPr lang="en-US"/>
              <a:t>s</a:t>
            </a:r>
            <a:r>
              <a:rPr lang="en-US"/>
              <a:t>u</a:t>
            </a:r>
            <a:r>
              <a:rPr lang="en-US"/>
              <a:t>e</a:t>
            </a:r>
            <a:r>
              <a:rPr lang="en-US"/>
              <a:t>ms </a:t>
            </a:r>
            <a:r>
              <a:rPr lang="en-US"/>
              <a:t>l</a:t>
            </a:r>
            <a:r>
              <a:rPr lang="en-US"/>
              <a:t>o</a:t>
            </a:r>
            <a:r>
              <a:rPr lang="en-US"/>
              <a:t>s</a:t>
            </a:r>
            <a:r>
              <a:rPr lang="en-US"/>
              <a:t>s</a:t>
            </a:r>
            <a:r>
              <a:rPr lang="en-US"/>
              <a:t> </a:t>
            </a:r>
            <a:r>
              <a:rPr lang="en-US"/>
              <a:t>d</a:t>
            </a:r>
            <a:r>
              <a:rPr lang="en-US"/>
              <a:t>o</a:t>
            </a:r>
            <a:r>
              <a:rPr lang="en-US"/>
              <a:t>n</a:t>
            </a:r>
            <a:r>
              <a:rPr lang="en-US"/>
              <a:t>a</a:t>
            </a:r>
            <a:r>
              <a:rPr lang="en-US"/>
              <a:t>t</a:t>
            </a:r>
            <a:r>
              <a:rPr lang="en-US"/>
              <a:t>ion</a:t>
            </a:r>
            <a:r>
              <a:rPr lang="en-US"/>
              <a:t>s</a:t>
            </a:r>
            <a:r>
              <a:rPr lang="en-US"/>
              <a:t> </a:t>
            </a:r>
            <a:r>
              <a:rPr lang="en-US"/>
              <a:t>$</a:t>
            </a:r>
            <a:r>
              <a:rPr lang="en-US"/>
              <a:t>4</a:t>
            </a:r>
            <a:r>
              <a:rPr lang="en-US"/>
              <a:t>4</a:t>
            </a:r>
            <a:r>
              <a:rPr lang="en-US"/>
              <a:t>0</a:t>
            </a:r>
            <a:r>
              <a:rPr lang="en-US"/>
              <a:t>,</a:t>
            </a:r>
            <a:r>
              <a:rPr lang="en-US"/>
              <a:t>0</a:t>
            </a:r>
            <a:r>
              <a:rPr lang="en-US"/>
              <a:t>0</a:t>
            </a:r>
            <a:r>
              <a:rPr lang="en-US"/>
              <a:t>0</a:t>
            </a:r>
            <a:endParaRPr lang="en-US"/>
          </a:p>
          <a:p>
            <a:pPr>
              <a:lnSpc>
                <a:spcPct val="100000"/>
              </a:lnSpc>
            </a:pPr>
            <a:r>
              <a:rPr lang="en-US"/>
              <a:t>E</a:t>
            </a:r>
            <a:r>
              <a:rPr lang="en-US"/>
              <a:t>n</a:t>
            </a:r>
            <a:r>
              <a:rPr lang="en-US"/>
              <a:t>g</a:t>
            </a:r>
            <a:r>
              <a:rPr lang="en-US"/>
              <a:t>land </a:t>
            </a:r>
            <a:r>
              <a:rPr lang="en-US"/>
              <a:t>(</a:t>
            </a:r>
            <a:r>
              <a:rPr lang="en-US"/>
              <a:t>B</a:t>
            </a:r>
            <a:r>
              <a:rPr lang="en-US"/>
              <a:t>r</a:t>
            </a:r>
            <a:r>
              <a:rPr lang="en-US"/>
              <a:t>i</a:t>
            </a:r>
            <a:r>
              <a:rPr lang="en-US"/>
              <a:t>t</a:t>
            </a:r>
            <a:r>
              <a:rPr lang="en-US"/>
              <a:t>ish </a:t>
            </a:r>
            <a:r>
              <a:rPr lang="en-US"/>
              <a:t>m</a:t>
            </a:r>
            <a:r>
              <a:rPr lang="en-US"/>
              <a:t>u</a:t>
            </a:r>
            <a:r>
              <a:rPr lang="en-US"/>
              <a:t>seum</a:t>
            </a:r>
            <a:r>
              <a:rPr lang="en-US"/>
              <a:t>,</a:t>
            </a:r>
            <a:r>
              <a:rPr lang="en-US"/>
              <a:t> </a:t>
            </a:r>
            <a:r>
              <a:rPr lang="en-US"/>
              <a:t>WitWorth</a:t>
            </a:r>
            <a:r>
              <a:rPr lang="en-US"/>
              <a:t>,</a:t>
            </a:r>
            <a:r>
              <a:rPr lang="en-US"/>
              <a:t> </a:t>
            </a:r>
            <a:r>
              <a:rPr lang="en-US"/>
              <a:t>M</a:t>
            </a:r>
            <a:r>
              <a:rPr lang="en-US"/>
              <a:t>a</a:t>
            </a:r>
            <a:r>
              <a:rPr lang="en-US"/>
              <a:t>n</a:t>
            </a:r>
            <a:r>
              <a:rPr lang="en-US"/>
              <a:t>c</a:t>
            </a:r>
            <a:r>
              <a:rPr lang="en-US"/>
              <a:t>hester</a:t>
            </a:r>
            <a:r>
              <a:rPr lang="en-US"/>
              <a:t>,</a:t>
            </a:r>
            <a:r>
              <a:rPr lang="en-US"/>
              <a:t> </a:t>
            </a:r>
            <a:r>
              <a:rPr lang="en-US"/>
              <a:t>L</a:t>
            </a:r>
            <a:r>
              <a:rPr lang="en-US"/>
              <a:t>i</a:t>
            </a:r>
            <a:r>
              <a:rPr lang="en-US"/>
              <a:t>v</a:t>
            </a:r>
            <a:r>
              <a:rPr lang="en-US"/>
              <a:t>e</a:t>
            </a:r>
            <a:r>
              <a:rPr lang="en-US"/>
              <a:t>r</a:t>
            </a:r>
            <a:r>
              <a:rPr lang="en-US"/>
              <a:t>pool </a:t>
            </a:r>
            <a:r>
              <a:rPr lang="en-US"/>
              <a:t>"</a:t>
            </a:r>
            <a:r>
              <a:rPr lang="en-US"/>
              <a:t>c</a:t>
            </a:r>
            <a:r>
              <a:rPr lang="en-US"/>
              <a:t>r</a:t>
            </a:r>
            <a:r>
              <a:rPr lang="en-US"/>
              <a:t>y</a:t>
            </a:r>
            <a:r>
              <a:rPr lang="en-US"/>
              <a:t>p</a:t>
            </a:r>
            <a:r>
              <a:rPr lang="en-US"/>
              <a:t>t</a:t>
            </a:r>
            <a:r>
              <a:rPr lang="en-US"/>
              <a:t>o</a:t>
            </a:r>
            <a:r>
              <a:rPr lang="en-US"/>
              <a:t> </a:t>
            </a:r>
            <a:r>
              <a:rPr lang="en-US"/>
              <a:t>connections</a:t>
            </a:r>
            <a:r>
              <a:rPr lang="en-US"/>
              <a:t>"</a:t>
            </a:r>
            <a:r>
              <a:rPr lang="en-US"/>
              <a:t>,</a:t>
            </a:r>
            <a:r>
              <a:rPr lang="en-US"/>
              <a:t>.</a:t>
            </a:r>
            <a:r>
              <a:rPr lang="en-US"/>
              <a:t>.</a:t>
            </a:r>
            <a:r>
              <a:rPr lang="en-US"/>
              <a:t>)</a:t>
            </a:r>
            <a:endParaRPr lang="en-US"/>
          </a:p>
          <a:p>
            <a:pPr>
              <a:lnSpc>
                <a:spcPct val="100000"/>
              </a:lnSpc>
            </a:pPr>
            <a:r>
              <a:rPr lang="en-US"/>
              <a:t>T</a:t>
            </a:r>
            <a:r>
              <a:rPr lang="en-US"/>
              <a:t>h</a:t>
            </a:r>
            <a:r>
              <a:rPr lang="en-US"/>
              <a:t>e</a:t>
            </a:r>
            <a:r>
              <a:rPr lang="en-US"/>
              <a:t> </a:t>
            </a:r>
            <a:r>
              <a:rPr lang="en-US"/>
              <a:t>B</a:t>
            </a:r>
            <a:r>
              <a:rPr lang="en-US"/>
              <a:t>e</a:t>
            </a:r>
            <a:r>
              <a:rPr lang="en-US"/>
              <a:t>l</a:t>
            </a:r>
            <a:r>
              <a:rPr lang="en-US"/>
              <a:t>v</a:t>
            </a:r>
            <a:r>
              <a:rPr lang="en-US"/>
              <a:t>e</a:t>
            </a:r>
            <a:r>
              <a:rPr lang="en-US"/>
              <a:t>dere </a:t>
            </a:r>
            <a:r>
              <a:rPr lang="en-US"/>
              <a:t>(</a:t>
            </a:r>
            <a:r>
              <a:rPr lang="en-US"/>
              <a:t>Austr</a:t>
            </a:r>
            <a:r>
              <a:rPr lang="en-US"/>
              <a:t>i</a:t>
            </a:r>
            <a:r>
              <a:rPr lang="en-US"/>
              <a:t>a</a:t>
            </a:r>
            <a:r>
              <a:rPr lang="en-US"/>
              <a:t>)</a:t>
            </a:r>
            <a:endParaRPr lang="en-US"/>
          </a:p>
          <a:p>
            <a:pPr>
              <a:lnSpc>
                <a:spcPct val="100000"/>
              </a:lnSpc>
            </a:pPr>
            <a:r>
              <a:rPr lang="en-US"/>
              <a:t>U</a:t>
            </a:r>
            <a:r>
              <a:rPr lang="en-US"/>
              <a:t>S</a:t>
            </a:r>
            <a:r>
              <a:rPr lang="en-US"/>
              <a:t>A</a:t>
            </a:r>
            <a:r>
              <a:rPr lang="en-US"/>
              <a:t> </a:t>
            </a:r>
            <a:r>
              <a:rPr lang="en-US"/>
              <a:t>(</a:t>
            </a:r>
            <a:r>
              <a:rPr lang="en-US"/>
              <a:t>M</a:t>
            </a:r>
            <a:r>
              <a:rPr lang="en-US"/>
              <a:t>o</a:t>
            </a:r>
            <a:r>
              <a:rPr lang="en-US"/>
              <a:t>c</a:t>
            </a:r>
            <a:r>
              <a:rPr lang="en-US"/>
              <a:t>o</a:t>
            </a:r>
            <a:r>
              <a:rPr lang="en-US"/>
              <a:t>,</a:t>
            </a:r>
            <a:r>
              <a:rPr lang="en-US"/>
              <a:t> </a:t>
            </a:r>
            <a:r>
              <a:rPr lang="en-US"/>
              <a:t>A</a:t>
            </a:r>
            <a:r>
              <a:rPr lang="en-US"/>
              <a:t>s</a:t>
            </a:r>
            <a:r>
              <a:rPr lang="en-US"/>
              <a:t>p</a:t>
            </a:r>
            <a:r>
              <a:rPr lang="en-US"/>
              <a:t>e</a:t>
            </a:r>
            <a:r>
              <a:rPr lang="en-US"/>
              <a:t>n</a:t>
            </a:r>
            <a:r>
              <a:rPr lang="en-US"/>
              <a:t>,</a:t>
            </a:r>
            <a:r>
              <a:rPr lang="en-US"/>
              <a:t> </a:t>
            </a:r>
            <a:r>
              <a:rPr lang="en-US"/>
              <a:t>D</a:t>
            </a:r>
            <a:r>
              <a:rPr lang="en-US"/>
              <a:t>a</a:t>
            </a:r>
            <a:r>
              <a:rPr lang="en-US"/>
              <a:t>t</a:t>
            </a:r>
            <a:r>
              <a:rPr lang="en-US"/>
              <a:t>a </a:t>
            </a:r>
            <a:r>
              <a:rPr lang="en-US"/>
              <a:t>H</a:t>
            </a:r>
            <a:r>
              <a:rPr lang="en-US"/>
              <a:t>i</a:t>
            </a:r>
            <a:r>
              <a:rPr lang="en-US"/>
              <a:t>s</a:t>
            </a:r>
            <a:r>
              <a:rPr lang="en-US"/>
              <a:t>tory </a:t>
            </a:r>
            <a:r>
              <a:rPr lang="en-US"/>
              <a:t>Artifacts</a:t>
            </a:r>
            <a:r>
              <a:rPr lang="en-US"/>
              <a:t>,</a:t>
            </a:r>
            <a:r>
              <a:rPr lang="en-US"/>
              <a:t> </a:t>
            </a:r>
            <a:r>
              <a:rPr lang="en-US"/>
              <a:t>H</a:t>
            </a:r>
            <a:r>
              <a:rPr lang="en-US"/>
              <a:t>i</a:t>
            </a:r>
            <a:r>
              <a:rPr lang="en-US"/>
              <a:t>p</a:t>
            </a:r>
            <a:r>
              <a:rPr lang="en-US"/>
              <a:t> </a:t>
            </a:r>
            <a:r>
              <a:rPr lang="en-US"/>
              <a:t>Hop </a:t>
            </a:r>
            <a:r>
              <a:rPr lang="en-US"/>
              <a:t>Museum</a:t>
            </a:r>
            <a:r>
              <a:rPr lang="en-US"/>
              <a:t>,</a:t>
            </a:r>
            <a:r>
              <a:rPr lang="en-US"/>
              <a:t>.</a:t>
            </a:r>
            <a:r>
              <a:rPr lang="en-US"/>
              <a:t>.</a:t>
            </a:r>
            <a:r>
              <a:rPr lang="en-US"/>
              <a:t>)</a:t>
            </a:r>
            <a:endParaRPr lang="en-US"/>
          </a:p>
          <a:p>
            <a:pPr>
              <a:lnSpc>
                <a:spcPct val="100000"/>
              </a:lnSpc>
            </a:pPr>
            <a:r>
              <a:rPr lang="en-US"/>
              <a:t>H</a:t>
            </a:r>
            <a:r>
              <a:rPr lang="en-US"/>
              <a:t>i</a:t>
            </a:r>
            <a:r>
              <a:rPr lang="en-US"/>
              <a:t>m</a:t>
            </a:r>
            <a:r>
              <a:rPr lang="en-US"/>
              <a:t>alayas</a:t>
            </a:r>
            <a:r>
              <a:rPr lang="en-US"/>
              <a:t> </a:t>
            </a:r>
            <a:r>
              <a:rPr lang="en-US"/>
              <a:t>(</a:t>
            </a:r>
            <a:r>
              <a:rPr lang="en-US"/>
              <a:t>I</a:t>
            </a:r>
            <a:r>
              <a:rPr lang="en-US"/>
              <a:t>n</a:t>
            </a:r>
            <a:r>
              <a:rPr lang="en-US"/>
              <a:t>d</a:t>
            </a:r>
            <a:r>
              <a:rPr lang="en-US"/>
              <a:t>i</a:t>
            </a:r>
            <a:r>
              <a:rPr lang="en-US"/>
              <a:t>a</a:t>
            </a:r>
            <a:r>
              <a:rPr lang="en-US"/>
              <a:t>)</a:t>
            </a:r>
            <a:endParaRPr lang="en-US"/>
          </a:p>
          <a:p>
            <a:pPr>
              <a:lnSpc>
                <a:spcPct val="100000"/>
              </a:lnSpc>
            </a:pPr>
            <a:r>
              <a:rPr lang="en-US"/>
              <a:t>M</a:t>
            </a:r>
            <a:r>
              <a:rPr lang="en-US"/>
              <a:t>u</a:t>
            </a:r>
            <a:r>
              <a:rPr lang="en-US"/>
              <a:t>s</a:t>
            </a:r>
            <a:r>
              <a:rPr lang="en-US"/>
              <a:t>eum</a:t>
            </a:r>
            <a:r>
              <a:rPr lang="en-US"/>
              <a:t> </a:t>
            </a:r>
            <a:r>
              <a:rPr lang="en-US"/>
              <a:t>of</a:t>
            </a:r>
            <a:r>
              <a:rPr lang="en-US"/>
              <a:t> </a:t>
            </a:r>
            <a:r>
              <a:rPr lang="en-US"/>
              <a:t>the</a:t>
            </a:r>
            <a:r>
              <a:rPr lang="en-US"/>
              <a:t> </a:t>
            </a:r>
            <a:r>
              <a:rPr lang="en-US"/>
              <a:t>F</a:t>
            </a:r>
            <a:r>
              <a:rPr lang="en-US"/>
              <a:t>u</a:t>
            </a:r>
            <a:r>
              <a:rPr lang="en-US"/>
              <a:t>ture</a:t>
            </a:r>
            <a:r>
              <a:rPr lang="en-US"/>
              <a:t> </a:t>
            </a:r>
            <a:r>
              <a:rPr lang="en-US"/>
              <a:t>(</a:t>
            </a:r>
            <a:r>
              <a:rPr lang="en-US"/>
              <a:t>U</a:t>
            </a:r>
            <a:r>
              <a:rPr lang="en-US"/>
              <a:t>A</a:t>
            </a:r>
            <a:r>
              <a:rPr lang="en-US"/>
              <a:t>E</a:t>
            </a:r>
            <a:r>
              <a:rPr lang="en-US"/>
              <a:t>)</a:t>
            </a:r>
            <a:endParaRPr lang="en-US"/>
          </a:p>
          <a:p>
            <a:pPr>
              <a:lnSpc>
                <a:spcPct val="100000"/>
              </a:lnSpc>
            </a:pPr>
            <a:r>
              <a:rPr lang="en-US"/>
              <a:t>I</a:t>
            </a:r>
            <a:r>
              <a:rPr lang="en-US"/>
              <a:t>t</a:t>
            </a:r>
            <a:r>
              <a:rPr lang="en-US"/>
              <a:t>aly</a:t>
            </a:r>
            <a:r>
              <a:rPr lang="en-US"/>
              <a:t> </a:t>
            </a:r>
            <a:r>
              <a:rPr lang="en-US"/>
              <a:t>(</a:t>
            </a:r>
            <a:r>
              <a:rPr lang="en-US"/>
              <a:t>U</a:t>
            </a:r>
            <a:r>
              <a:rPr lang="en-US"/>
              <a:t>f</a:t>
            </a:r>
            <a:r>
              <a:rPr lang="en-US"/>
              <a:t>f</a:t>
            </a:r>
            <a:r>
              <a:rPr lang="en-US"/>
              <a:t>i</a:t>
            </a:r>
            <a:r>
              <a:rPr lang="en-US"/>
              <a:t>zi</a:t>
            </a:r>
            <a:r>
              <a:rPr lang="en-US"/>
              <a:t> </a:t>
            </a:r>
            <a:r>
              <a:rPr lang="en-US"/>
              <a:t>&amp;</a:t>
            </a:r>
            <a:r>
              <a:rPr lang="en-US"/>
              <a:t> </a:t>
            </a:r>
            <a:r>
              <a:rPr lang="en-US"/>
              <a:t>8</a:t>
            </a:r>
            <a:r>
              <a:rPr lang="en-US"/>
              <a:t> </a:t>
            </a:r>
            <a:r>
              <a:rPr lang="en-US"/>
              <a:t>m</a:t>
            </a:r>
            <a:r>
              <a:rPr lang="en-US"/>
              <a:t>ore</a:t>
            </a:r>
            <a:r>
              <a:rPr lang="en-US"/>
              <a:t> </a:t>
            </a:r>
            <a:r>
              <a:rPr lang="en-US"/>
              <a:t>g</a:t>
            </a:r>
            <a:r>
              <a:rPr lang="en-US"/>
              <a:t>a</a:t>
            </a:r>
            <a:r>
              <a:rPr lang="en-US"/>
              <a:t>l</a:t>
            </a:r>
            <a:r>
              <a:rPr lang="en-US"/>
              <a:t>l</a:t>
            </a:r>
            <a:r>
              <a:rPr lang="en-US"/>
              <a:t>e</a:t>
            </a:r>
            <a:r>
              <a:rPr lang="en-US"/>
              <a:t>r</a:t>
            </a:r>
            <a:r>
              <a:rPr lang="en-US"/>
              <a:t>ies</a:t>
            </a:r>
            <a:r>
              <a:rPr lang="en-US"/>
              <a:t>)</a:t>
            </a:r>
            <a:r>
              <a:rPr lang="en-US"/>
              <a:t> </a:t>
            </a:r>
            <a:r>
              <a:rPr lang="en-US"/>
              <a:t>~</a:t>
            </a:r>
            <a:r>
              <a:rPr lang="en-US"/>
              <a:t> </a:t>
            </a:r>
            <a:r>
              <a:rPr lang="en-US"/>
              <a:t>$</a:t>
            </a:r>
            <a:r>
              <a:rPr lang="en-US"/>
              <a:t>8</a:t>
            </a:r>
            <a:r>
              <a:rPr lang="en-US"/>
              <a:t>0</a:t>
            </a:r>
            <a:r>
              <a:rPr lang="en-US"/>
              <a:t>,</a:t>
            </a:r>
            <a:r>
              <a:rPr lang="en-US"/>
              <a:t>0</a:t>
            </a:r>
            <a:r>
              <a:rPr lang="en-US"/>
              <a:t>0</a:t>
            </a:r>
            <a:r>
              <a:rPr lang="en-US"/>
              <a:t>0</a:t>
            </a:r>
            <a:r>
              <a:rPr lang="en-US"/>
              <a:t>/</a:t>
            </a:r>
            <a:r>
              <a:rPr lang="en-US"/>
              <a:t>D</a:t>
            </a:r>
            <a:r>
              <a:rPr lang="en-US"/>
              <a:t>A</a:t>
            </a:r>
            <a:r>
              <a:rPr lang="en-US"/>
              <a:t>W</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34" name=""/>
          <p:cNvSpPr>
            <a:spLocks noGrp="1"/>
          </p:cNvSpPr>
          <p:nvPr>
            <p:ph type="title"/>
          </p:nvPr>
        </p:nvSpPr>
        <p:spPr>
          <a:xfrm>
            <a:off x="22957" y="365126"/>
            <a:ext cx="9143675" cy="1078257"/>
          </a:xfrm>
        </p:spPr>
        <p:txBody>
          <a:bodyPr/>
          <a:p>
            <a:r>
              <a:rPr b="1" lang="en-US"/>
              <a:t>W</a:t>
            </a:r>
            <a:r>
              <a:rPr b="1" lang="en-US"/>
              <a:t>h</a:t>
            </a:r>
            <a:r>
              <a:rPr b="1" lang="en-US"/>
              <a:t>a</a:t>
            </a:r>
            <a:r>
              <a:rPr b="1" lang="en-US"/>
              <a:t>t</a:t>
            </a:r>
            <a:r>
              <a:rPr b="1" lang="en-US"/>
              <a:t> </a:t>
            </a:r>
            <a:r>
              <a:rPr b="1" lang="en-US"/>
              <a:t>a</a:t>
            </a:r>
            <a:r>
              <a:rPr b="1" lang="en-US"/>
              <a:t>r</a:t>
            </a:r>
            <a:r>
              <a:rPr b="1" lang="en-US"/>
              <a:t>e</a:t>
            </a:r>
            <a:r>
              <a:rPr b="1" lang="en-US"/>
              <a:t> </a:t>
            </a:r>
            <a:r>
              <a:rPr b="1" lang="en-US"/>
              <a:t>D</a:t>
            </a:r>
            <a:r>
              <a:rPr b="1" lang="en-US"/>
              <a:t>A</a:t>
            </a:r>
            <a:r>
              <a:rPr b="1" lang="en-US"/>
              <a:t>W</a:t>
            </a:r>
            <a:r>
              <a:rPr b="1" lang="en-US"/>
              <a:t>s</a:t>
            </a:r>
            <a:r>
              <a:rPr b="1" lang="en-US"/>
              <a:t>?</a:t>
            </a:r>
            <a:r>
              <a:rPr b="1" lang="en-US"/>
              <a:t> </a:t>
            </a:r>
            <a:r>
              <a:rPr b="1" lang="en-US"/>
              <a:t>W</a:t>
            </a:r>
            <a:r>
              <a:rPr b="1" lang="en-US"/>
              <a:t>h</a:t>
            </a:r>
            <a:r>
              <a:rPr b="1" lang="en-US"/>
              <a:t>y</a:t>
            </a:r>
            <a:r>
              <a:rPr b="1" lang="en-US"/>
              <a:t> </a:t>
            </a:r>
            <a:r>
              <a:rPr b="1" lang="en-US"/>
              <a:t>h</a:t>
            </a:r>
            <a:r>
              <a:rPr b="1" lang="en-US"/>
              <a:t>a</a:t>
            </a:r>
            <a:r>
              <a:rPr b="1" lang="en-US"/>
              <a:t>l</a:t>
            </a:r>
            <a:r>
              <a:rPr b="1" lang="en-US"/>
              <a:t>t</a:t>
            </a:r>
            <a:r>
              <a:rPr b="1" lang="en-US"/>
              <a:t>e</a:t>
            </a:r>
            <a:r>
              <a:rPr b="1" lang="en-US"/>
              <a:t>d</a:t>
            </a:r>
            <a:r>
              <a:rPr b="1" lang="en-US"/>
              <a:t> </a:t>
            </a:r>
            <a:r>
              <a:rPr b="1" lang="en-US"/>
              <a:t>i</a:t>
            </a:r>
            <a:r>
              <a:rPr b="1" lang="en-US"/>
              <a:t>n</a:t>
            </a:r>
            <a:r>
              <a:rPr b="1" lang="en-US"/>
              <a:t> </a:t>
            </a:r>
            <a:r>
              <a:rPr b="1" lang="en-US"/>
              <a:t>I</a:t>
            </a:r>
            <a:r>
              <a:rPr b="1" lang="en-US"/>
              <a:t>t</a:t>
            </a:r>
            <a:r>
              <a:rPr b="1" lang="en-US"/>
              <a:t>a</a:t>
            </a:r>
            <a:r>
              <a:rPr b="1" lang="en-US"/>
              <a:t>l</a:t>
            </a:r>
            <a:r>
              <a:rPr b="1" lang="en-US"/>
              <a:t>y</a:t>
            </a:r>
            <a:r>
              <a:rPr b="1" lang="en-US"/>
              <a:t>?</a:t>
            </a:r>
            <a:endParaRPr b="1" lang="en-US"/>
          </a:p>
        </p:txBody>
      </p:sp>
      <p:pic>
        <p:nvPicPr>
          <p:cNvPr id="2097153" name=""/>
          <p:cNvPicPr>
            <a:picLocks/>
          </p:cNvPicPr>
          <p:nvPr/>
        </p:nvPicPr>
        <p:blipFill>
          <a:blip xmlns:r="http://schemas.openxmlformats.org/officeDocument/2006/relationships" r:embed="rId1"/>
          <a:stretch>
            <a:fillRect/>
          </a:stretch>
        </p:blipFill>
        <p:spPr>
          <a:xfrm rot="0">
            <a:off x="0" y="1520845"/>
            <a:ext cx="4409178" cy="5190628"/>
          </a:xfrm>
          <a:prstGeom prst="rect"/>
        </p:spPr>
      </p:pic>
      <p:pic>
        <p:nvPicPr>
          <p:cNvPr id="2097154" name=""/>
          <p:cNvPicPr>
            <a:picLocks/>
          </p:cNvPicPr>
          <p:nvPr/>
        </p:nvPicPr>
        <p:blipFill>
          <a:blip xmlns:r="http://schemas.openxmlformats.org/officeDocument/2006/relationships" r:embed="rId2"/>
          <a:stretch>
            <a:fillRect/>
          </a:stretch>
        </p:blipFill>
        <p:spPr>
          <a:xfrm rot="21564550">
            <a:off x="4714727" y="1603299"/>
            <a:ext cx="4426111" cy="5025719"/>
          </a:xfrm>
          <a:prstGeom prst="rect"/>
        </p:spPr>
      </p:pic>
      <p:pic>
        <p:nvPicPr>
          <p:cNvPr id="2097155" name=""/>
          <p:cNvPicPr>
            <a:picLocks/>
          </p:cNvPicPr>
          <p:nvPr/>
        </p:nvPicPr>
        <p:blipFill>
          <a:blip xmlns:r="http://schemas.openxmlformats.org/officeDocument/2006/relationships" r:embed="rId3"/>
          <a:srcRect l="18437" t="11256" r="21643" b="7921"/>
          <a:stretch>
            <a:fillRect/>
          </a:stretch>
        </p:blipFill>
        <p:spPr>
          <a:xfrm rot="0">
            <a:off x="3090333" y="10290346"/>
            <a:ext cx="2963332" cy="2523527"/>
          </a:xfrm>
          <a:prstGeom prst="rect"/>
        </p:spPr>
      </p:pic>
      <p:pic>
        <p:nvPicPr>
          <p:cNvPr id="2097156" name=""/>
          <p:cNvPicPr>
            <a:picLocks/>
          </p:cNvPicPr>
          <p:nvPr/>
        </p:nvPicPr>
        <p:blipFill>
          <a:blip xmlns:r="http://schemas.openxmlformats.org/officeDocument/2006/relationships" r:embed="rId4"/>
          <a:stretch>
            <a:fillRect/>
          </a:stretch>
        </p:blipFill>
        <p:spPr>
          <a:xfrm rot="0">
            <a:off x="2831971" y="10290346"/>
            <a:ext cx="4050975" cy="2110839"/>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36" name=""/>
          <p:cNvSpPr>
            <a:spLocks noGrp="1"/>
          </p:cNvSpPr>
          <p:nvPr>
            <p:ph type="title"/>
          </p:nvPr>
        </p:nvSpPr>
        <p:spPr>
          <a:xfrm>
            <a:off x="22957" y="365126"/>
            <a:ext cx="9143675" cy="1078257"/>
          </a:xfrm>
        </p:spPr>
        <p:txBody>
          <a:bodyPr/>
          <a:p>
            <a:r>
              <a:rPr b="1" lang="en-US"/>
              <a:t>N</a:t>
            </a:r>
            <a:r>
              <a:rPr b="1" lang="en-US"/>
              <a:t>F</a:t>
            </a:r>
            <a:r>
              <a:rPr b="1" lang="en-US"/>
              <a:t>T</a:t>
            </a:r>
            <a:r>
              <a:rPr b="1" lang="en-US"/>
              <a:t> </a:t>
            </a:r>
            <a:r>
              <a:rPr b="1" lang="en-US"/>
              <a:t>v</a:t>
            </a:r>
            <a:r>
              <a:rPr b="1" lang="en-US"/>
              <a:t>i</a:t>
            </a:r>
            <a:r>
              <a:rPr b="1" lang="en-US"/>
              <a:t>e</a:t>
            </a:r>
            <a:r>
              <a:rPr b="1" lang="en-US"/>
              <a:t>w</a:t>
            </a:r>
            <a:r>
              <a:rPr b="1" lang="en-US"/>
              <a:t>ing </a:t>
            </a:r>
            <a:r>
              <a:rPr b="1" lang="en-US"/>
              <a:t>hardware </a:t>
            </a:r>
            <a:endParaRPr b="1" lang="en-US"/>
          </a:p>
        </p:txBody>
      </p:sp>
      <p:pic>
        <p:nvPicPr>
          <p:cNvPr id="2097157" name=""/>
          <p:cNvPicPr>
            <a:picLocks/>
          </p:cNvPicPr>
          <p:nvPr/>
        </p:nvPicPr>
        <p:blipFill>
          <a:blip xmlns:r="http://schemas.openxmlformats.org/officeDocument/2006/relationships" r:embed="rId1"/>
          <a:stretch>
            <a:fillRect/>
          </a:stretch>
        </p:blipFill>
        <p:spPr>
          <a:xfrm rot="0">
            <a:off x="0" y="3188708"/>
            <a:ext cx="5650648" cy="3754306"/>
          </a:xfrm>
          <a:prstGeom prst="rect"/>
        </p:spPr>
      </p:pic>
      <p:pic>
        <p:nvPicPr>
          <p:cNvPr id="2097158" name=""/>
          <p:cNvPicPr>
            <a:picLocks/>
          </p:cNvPicPr>
          <p:nvPr/>
        </p:nvPicPr>
        <p:blipFill>
          <a:blip xmlns:r="http://schemas.openxmlformats.org/officeDocument/2006/relationships" r:embed="rId2"/>
          <a:stretch>
            <a:fillRect/>
          </a:stretch>
        </p:blipFill>
        <p:spPr>
          <a:xfrm rot="0">
            <a:off x="5705228" y="380664"/>
            <a:ext cx="3438769" cy="3946853"/>
          </a:xfrm>
          <a:prstGeom prst="rect"/>
        </p:spPr>
      </p:pic>
      <p:pic>
        <p:nvPicPr>
          <p:cNvPr id="2097159" name=""/>
          <p:cNvPicPr>
            <a:picLocks/>
          </p:cNvPicPr>
          <p:nvPr/>
        </p:nvPicPr>
        <p:blipFill>
          <a:blip xmlns:r="http://schemas.openxmlformats.org/officeDocument/2006/relationships" r:embed="rId3"/>
          <a:stretch>
            <a:fillRect/>
          </a:stretch>
        </p:blipFill>
        <p:spPr>
          <a:xfrm rot="21600000">
            <a:off x="-1" y="352988"/>
            <a:ext cx="3118040" cy="2785435"/>
          </a:xfrm>
          <a:prstGeom prst="rect"/>
        </p:spPr>
      </p:pic>
      <p:pic>
        <p:nvPicPr>
          <p:cNvPr id="2097160" name=""/>
          <p:cNvPicPr>
            <a:picLocks/>
          </p:cNvPicPr>
          <p:nvPr/>
        </p:nvPicPr>
        <p:blipFill>
          <a:blip xmlns:r="http://schemas.openxmlformats.org/officeDocument/2006/relationships" r:embed="rId4"/>
          <a:stretch>
            <a:fillRect/>
          </a:stretch>
        </p:blipFill>
        <p:spPr>
          <a:xfrm rot="21600000">
            <a:off x="3118038" y="365125"/>
            <a:ext cx="2553155" cy="2859131"/>
          </a:xfrm>
          <a:prstGeom prst="rect"/>
        </p:spPr>
      </p:pic>
      <p:sp>
        <p:nvSpPr>
          <p:cNvPr id="1048637" name=""/>
          <p:cNvSpPr txBox="1"/>
          <p:nvPr/>
        </p:nvSpPr>
        <p:spPr>
          <a:xfrm>
            <a:off x="2825323" y="5699761"/>
            <a:ext cx="2697436" cy="1158239"/>
          </a:xfrm>
          <a:prstGeom prst="rect"/>
        </p:spPr>
        <p:txBody>
          <a:bodyPr rtlCol="0" wrap="square">
            <a:spAutoFit/>
          </a:bodyPr>
          <a:p>
            <a:pPr algn="ctr"/>
            <a:r>
              <a:rPr b="1" sz="3600" lang="en-US">
                <a:solidFill>
                  <a:srgbClr val="BF0000"/>
                </a:solidFill>
              </a:rPr>
              <a:t>3</a:t>
            </a:r>
            <a:r>
              <a:rPr b="1" sz="3600" lang="en-US">
                <a:solidFill>
                  <a:srgbClr val="BF0000"/>
                </a:solidFill>
              </a:rPr>
              <a:t>D</a:t>
            </a:r>
            <a:r>
              <a:rPr b="1" sz="3600" lang="en-US">
                <a:solidFill>
                  <a:srgbClr val="BF0000"/>
                </a:solidFill>
              </a:rPr>
              <a:t> </a:t>
            </a:r>
            <a:r>
              <a:rPr b="1" sz="3600" lang="en-US">
                <a:solidFill>
                  <a:srgbClr val="BF0000"/>
                </a:solidFill>
              </a:rPr>
              <a:t>Holographic </a:t>
            </a:r>
            <a:endParaRPr sz="3600" lang="en-US">
              <a:solidFill>
                <a:srgbClr val="000000"/>
              </a:solidFill>
            </a:endParaRPr>
          </a:p>
        </p:txBody>
      </p:sp>
      <p:sp>
        <p:nvSpPr>
          <p:cNvPr id="1048638" name=""/>
          <p:cNvSpPr txBox="1"/>
          <p:nvPr/>
        </p:nvSpPr>
        <p:spPr>
          <a:xfrm>
            <a:off x="5705228" y="4327517"/>
            <a:ext cx="3630570" cy="929640"/>
          </a:xfrm>
          <a:prstGeom prst="rect"/>
        </p:spPr>
        <p:txBody>
          <a:bodyPr rtlCol="0" wrap="square">
            <a:spAutoFit/>
          </a:bodyPr>
          <a:p>
            <a:pPr algn="ctr"/>
            <a:r>
              <a:rPr b="1" sz="2800" lang="en-US">
                <a:solidFill>
                  <a:srgbClr val="02A5E3"/>
                </a:solidFill>
              </a:rPr>
              <a:t>a</a:t>
            </a:r>
            <a:r>
              <a:rPr b="1" sz="2800" lang="en-US">
                <a:solidFill>
                  <a:srgbClr val="02A5E3"/>
                </a:solidFill>
              </a:rPr>
              <a:t> </a:t>
            </a:r>
            <a:r>
              <a:rPr b="1" sz="2800" lang="en-US">
                <a:solidFill>
                  <a:srgbClr val="02A5E3"/>
                </a:solidFill>
              </a:rPr>
              <a:t>Doni Tondo DAW®</a:t>
            </a:r>
            <a:endParaRPr b="1" sz="2800" lang="en-US">
              <a:solidFill>
                <a:srgbClr val="000000"/>
              </a:solidFill>
            </a:endParaRPr>
          </a:p>
          <a:p>
            <a:pPr algn="ctr"/>
            <a:r>
              <a:rPr b="1" sz="2800" lang="en-US">
                <a:solidFill>
                  <a:srgbClr val="02A5E3"/>
                </a:solidFill>
              </a:rPr>
              <a:t>F</a:t>
            </a:r>
            <a:r>
              <a:rPr b="1" sz="2800" lang="en-US">
                <a:solidFill>
                  <a:srgbClr val="02A5E3"/>
                </a:solidFill>
              </a:rPr>
              <a:t>r</a:t>
            </a:r>
            <a:r>
              <a:rPr b="1" sz="2800" lang="en-US">
                <a:solidFill>
                  <a:srgbClr val="02A5E3"/>
                </a:solidFill>
              </a:rPr>
              <a:t>o</a:t>
            </a:r>
            <a:r>
              <a:rPr b="1" sz="2800" lang="en-US">
                <a:solidFill>
                  <a:srgbClr val="02A5E3"/>
                </a:solidFill>
              </a:rPr>
              <a:t>m</a:t>
            </a:r>
            <a:r>
              <a:rPr b="1" sz="2800" lang="en-US">
                <a:solidFill>
                  <a:srgbClr val="02A5E3"/>
                </a:solidFill>
              </a:rPr>
              <a:t> </a:t>
            </a:r>
            <a:r>
              <a:rPr b="1" sz="2800" lang="en-US">
                <a:solidFill>
                  <a:srgbClr val="02A5E3"/>
                </a:solidFill>
              </a:rPr>
              <a:t>U</a:t>
            </a:r>
            <a:r>
              <a:rPr b="1" sz="2800" lang="en-US">
                <a:solidFill>
                  <a:srgbClr val="02A5E3"/>
                </a:solidFill>
              </a:rPr>
              <a:t>f</a:t>
            </a:r>
            <a:r>
              <a:rPr b="1" sz="2800" lang="en-US">
                <a:solidFill>
                  <a:srgbClr val="02A5E3"/>
                </a:solidFill>
              </a:rPr>
              <a:t>f</a:t>
            </a:r>
            <a:r>
              <a:rPr b="1" sz="2800" lang="en-US">
                <a:solidFill>
                  <a:srgbClr val="02A5E3"/>
                </a:solidFill>
              </a:rPr>
              <a:t>i</a:t>
            </a:r>
            <a:r>
              <a:rPr b="1" sz="2800" lang="en-US">
                <a:solidFill>
                  <a:srgbClr val="02A5E3"/>
                </a:solidFill>
              </a:rPr>
              <a:t>z</a:t>
            </a:r>
            <a:r>
              <a:rPr b="1" sz="2800" lang="en-US">
                <a:solidFill>
                  <a:srgbClr val="02A5E3"/>
                </a:solidFill>
              </a:rPr>
              <a:t>i</a:t>
            </a:r>
            <a:endParaRPr b="1" sz="2800" 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40" name=""/>
          <p:cNvSpPr>
            <a:spLocks noGrp="1"/>
          </p:cNvSpPr>
          <p:nvPr>
            <p:ph type="title"/>
          </p:nvPr>
        </p:nvSpPr>
        <p:spPr>
          <a:xfrm>
            <a:off x="22957" y="365126"/>
            <a:ext cx="9143675" cy="1078257"/>
          </a:xfrm>
        </p:spPr>
        <p:txBody>
          <a:bodyPr/>
          <a:p>
            <a:r>
              <a:rPr b="1" lang="en-US"/>
              <a:t>W</a:t>
            </a:r>
            <a:r>
              <a:rPr b="1" lang="en-US"/>
              <a:t>h</a:t>
            </a:r>
            <a:r>
              <a:rPr b="1" lang="en-US"/>
              <a:t>a</a:t>
            </a:r>
            <a:r>
              <a:rPr b="1" lang="en-US"/>
              <a:t>t</a:t>
            </a:r>
            <a:r>
              <a:rPr b="1" lang="en-US"/>
              <a:t> </a:t>
            </a:r>
            <a:r>
              <a:rPr b="1" lang="en-US"/>
              <a:t>a</a:t>
            </a:r>
            <a:r>
              <a:rPr b="1" lang="en-US"/>
              <a:t>r</a:t>
            </a:r>
            <a:r>
              <a:rPr b="1" lang="en-US"/>
              <a:t>e</a:t>
            </a:r>
            <a:r>
              <a:rPr b="1" lang="en-US"/>
              <a:t> </a:t>
            </a:r>
            <a:r>
              <a:rPr b="1" lang="en-US"/>
              <a:t>D</a:t>
            </a:r>
            <a:r>
              <a:rPr b="1" lang="en-US"/>
              <a:t>A</a:t>
            </a:r>
            <a:r>
              <a:rPr b="1" lang="en-US"/>
              <a:t>W</a:t>
            </a:r>
            <a:r>
              <a:rPr b="1" lang="en-US"/>
              <a:t>s</a:t>
            </a:r>
            <a:r>
              <a:rPr b="1" lang="en-US"/>
              <a:t>?</a:t>
            </a:r>
            <a:r>
              <a:rPr b="1" lang="en-US"/>
              <a:t> </a:t>
            </a:r>
            <a:r>
              <a:rPr b="1" lang="en-US"/>
              <a:t>W</a:t>
            </a:r>
            <a:r>
              <a:rPr b="1" lang="en-US"/>
              <a:t>h</a:t>
            </a:r>
            <a:r>
              <a:rPr b="1" lang="en-US"/>
              <a:t>y</a:t>
            </a:r>
            <a:r>
              <a:rPr b="1" lang="en-US"/>
              <a:t> </a:t>
            </a:r>
            <a:r>
              <a:rPr b="1" lang="en-US"/>
              <a:t>h</a:t>
            </a:r>
            <a:r>
              <a:rPr b="1" lang="en-US"/>
              <a:t>a</a:t>
            </a:r>
            <a:r>
              <a:rPr b="1" lang="en-US"/>
              <a:t>l</a:t>
            </a:r>
            <a:r>
              <a:rPr b="1" lang="en-US"/>
              <a:t>t</a:t>
            </a:r>
            <a:r>
              <a:rPr b="1" lang="en-US"/>
              <a:t>e</a:t>
            </a:r>
            <a:r>
              <a:rPr b="1" lang="en-US"/>
              <a:t>d</a:t>
            </a:r>
            <a:r>
              <a:rPr b="1" lang="en-US"/>
              <a:t> </a:t>
            </a:r>
            <a:r>
              <a:rPr b="1" lang="en-US"/>
              <a:t>i</a:t>
            </a:r>
            <a:r>
              <a:rPr b="1" lang="en-US"/>
              <a:t>n</a:t>
            </a:r>
            <a:r>
              <a:rPr b="1" lang="en-US"/>
              <a:t> </a:t>
            </a:r>
            <a:r>
              <a:rPr b="1" lang="en-US"/>
              <a:t>I</a:t>
            </a:r>
            <a:r>
              <a:rPr b="1" lang="en-US"/>
              <a:t>t</a:t>
            </a:r>
            <a:r>
              <a:rPr b="1" lang="en-US"/>
              <a:t>a</a:t>
            </a:r>
            <a:r>
              <a:rPr b="1" lang="en-US"/>
              <a:t>l</a:t>
            </a:r>
            <a:r>
              <a:rPr b="1" lang="en-US"/>
              <a:t>y</a:t>
            </a:r>
            <a:r>
              <a:rPr b="1" lang="en-US"/>
              <a:t>?</a:t>
            </a:r>
            <a:endParaRPr b="1" lang="en-US"/>
          </a:p>
        </p:txBody>
      </p:sp>
      <p:pic>
        <p:nvPicPr>
          <p:cNvPr id="2097161" name=""/>
          <p:cNvPicPr>
            <a:picLocks/>
          </p:cNvPicPr>
          <p:nvPr/>
        </p:nvPicPr>
        <p:blipFill>
          <a:blip xmlns:r="http://schemas.openxmlformats.org/officeDocument/2006/relationships" r:embed="rId1"/>
          <a:stretch>
            <a:fillRect/>
          </a:stretch>
        </p:blipFill>
        <p:spPr>
          <a:xfrm rot="0">
            <a:off x="0" y="1728937"/>
            <a:ext cx="9144000" cy="496204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42" name=""/>
          <p:cNvSpPr>
            <a:spLocks noGrp="1"/>
          </p:cNvSpPr>
          <p:nvPr>
            <p:ph type="title"/>
          </p:nvPr>
        </p:nvSpPr>
        <p:spPr/>
        <p:txBody>
          <a:bodyPr/>
          <a:p>
            <a:r>
              <a:rPr lang="en-US"/>
              <a:t>M</a:t>
            </a:r>
            <a:r>
              <a:rPr lang="en-US"/>
              <a:t>e</a:t>
            </a:r>
            <a:r>
              <a:rPr lang="en-US"/>
              <a:t>t</a:t>
            </a:r>
            <a:r>
              <a:rPr lang="en-US"/>
              <a:t>averse</a:t>
            </a:r>
            <a:r>
              <a:rPr lang="en-US"/>
              <a:t>s </a:t>
            </a:r>
            <a:r>
              <a:rPr lang="en-US"/>
              <a:t>a</a:t>
            </a:r>
            <a:r>
              <a:rPr lang="en-US"/>
              <a:t>d</a:t>
            </a:r>
            <a:r>
              <a:rPr lang="en-US"/>
              <a:t>d</a:t>
            </a:r>
            <a:r>
              <a:rPr lang="en-US"/>
              <a:t>e</a:t>
            </a:r>
            <a:r>
              <a:rPr lang="en-US"/>
              <a:t>d</a:t>
            </a:r>
            <a:r>
              <a:rPr lang="en-US"/>
              <a:t> </a:t>
            </a:r>
            <a:r>
              <a:rPr lang="en-US"/>
              <a:t>E</a:t>
            </a:r>
            <a:r>
              <a:rPr lang="en-US"/>
              <a:t>x</a:t>
            </a:r>
            <a:r>
              <a:rPr lang="en-US"/>
              <a:t>t</a:t>
            </a:r>
            <a:r>
              <a:rPr lang="en-US"/>
              <a:t>r</a:t>
            </a:r>
            <a:r>
              <a:rPr lang="en-US"/>
              <a:t>a</a:t>
            </a:r>
            <a:r>
              <a:rPr lang="en-US"/>
              <a:t> </a:t>
            </a:r>
            <a:r>
              <a:rPr lang="en-US"/>
              <a:t>M</a:t>
            </a:r>
            <a:r>
              <a:rPr lang="en-US"/>
              <a:t>e</a:t>
            </a:r>
            <a:r>
              <a:rPr lang="en-US"/>
              <a:t>r</a:t>
            </a:r>
            <a:r>
              <a:rPr lang="en-US"/>
              <a:t>i</a:t>
            </a:r>
            <a:r>
              <a:rPr lang="en-US"/>
              <a:t>t</a:t>
            </a:r>
            <a:r>
              <a:rPr lang="en-US"/>
              <a:t>s</a:t>
            </a:r>
            <a:endParaRPr lang="en-US"/>
          </a:p>
        </p:txBody>
      </p:sp>
      <p:sp>
        <p:nvSpPr>
          <p:cNvPr id="1048643" name=""/>
          <p:cNvSpPr>
            <a:spLocks noGrp="1"/>
          </p:cNvSpPr>
          <p:nvPr>
            <p:ph idx="1"/>
          </p:nvPr>
        </p:nvSpPr>
        <p:spPr>
          <a:xfrm>
            <a:off x="628650" y="1825625"/>
            <a:ext cx="7886700" cy="4918672"/>
          </a:xfrm>
        </p:spPr>
        <p:txBody>
          <a:bodyPr/>
          <a:p>
            <a:pPr>
              <a:lnSpc>
                <a:spcPct val="150000"/>
              </a:lnSpc>
            </a:pPr>
            <a:r>
              <a:rPr sz="3200" lang="en-US"/>
              <a:t>$</a:t>
            </a:r>
            <a:r>
              <a:rPr sz="3200" lang="en-US"/>
              <a:t>5</a:t>
            </a:r>
            <a:r>
              <a:rPr sz="3200" lang="en-US"/>
              <a:t>0</a:t>
            </a:r>
            <a:r>
              <a:rPr sz="3200" lang="en-US"/>
              <a:t>0</a:t>
            </a:r>
            <a:r>
              <a:rPr sz="3200" lang="en-US"/>
              <a:t>m</a:t>
            </a:r>
            <a:r>
              <a:rPr sz="3200" lang="en-US"/>
              <a:t> </a:t>
            </a:r>
            <a:r>
              <a:rPr sz="3200" lang="en-US"/>
              <a:t>b</a:t>
            </a:r>
            <a:r>
              <a:rPr sz="3200" lang="en-US"/>
              <a:t>o</a:t>
            </a:r>
            <a:r>
              <a:rPr sz="3200" lang="en-US"/>
              <a:t>u</a:t>
            </a:r>
            <a:r>
              <a:rPr sz="3200" lang="en-US"/>
              <a:t>g</a:t>
            </a:r>
            <a:r>
              <a:rPr sz="3200" lang="en-US"/>
              <a:t>h</a:t>
            </a:r>
            <a:r>
              <a:rPr sz="3200" lang="en-US"/>
              <a:t>t</a:t>
            </a:r>
            <a:r>
              <a:rPr sz="3200" lang="en-US"/>
              <a:t> </a:t>
            </a:r>
            <a:r>
              <a:rPr sz="3200" lang="en-US"/>
              <a:t>V</a:t>
            </a:r>
            <a:r>
              <a:rPr sz="3200" lang="en-US"/>
              <a:t>R</a:t>
            </a:r>
            <a:r>
              <a:rPr sz="3200" lang="en-US"/>
              <a:t> </a:t>
            </a:r>
            <a:r>
              <a:rPr sz="3200" lang="en-US"/>
              <a:t>p</a:t>
            </a:r>
            <a:r>
              <a:rPr sz="3200" lang="en-US"/>
              <a:t>l</a:t>
            </a:r>
            <a:r>
              <a:rPr sz="3200" lang="en-US"/>
              <a:t>o</a:t>
            </a:r>
            <a:r>
              <a:rPr sz="3200" lang="en-US"/>
              <a:t>t</a:t>
            </a:r>
            <a:r>
              <a:rPr sz="3200" lang="en-US"/>
              <a:t>s</a:t>
            </a:r>
            <a:r>
              <a:rPr sz="3200" lang="en-US"/>
              <a:t> </a:t>
            </a:r>
            <a:r>
              <a:rPr sz="3200" lang="en-US"/>
              <a:t>i</a:t>
            </a:r>
            <a:r>
              <a:rPr sz="3200" lang="en-US"/>
              <a:t>n</a:t>
            </a:r>
            <a:r>
              <a:rPr sz="3200" lang="en-US"/>
              <a:t> </a:t>
            </a:r>
            <a:r>
              <a:rPr sz="3200" lang="en-US"/>
              <a:t>2</a:t>
            </a:r>
            <a:r>
              <a:rPr sz="3200" lang="en-US"/>
              <a:t>2</a:t>
            </a:r>
            <a:r>
              <a:rPr sz="3200" lang="en-US"/>
              <a:t> </a:t>
            </a:r>
            <a:r>
              <a:rPr sz="3200" lang="en-US"/>
              <a:t>(</a:t>
            </a:r>
            <a:r>
              <a:rPr sz="3200" lang="en-US"/>
              <a:t>W</a:t>
            </a:r>
            <a:r>
              <a:rPr sz="3200" lang="en-US"/>
              <a:t>E</a:t>
            </a:r>
            <a:r>
              <a:rPr sz="3200" lang="en-US"/>
              <a:t>F</a:t>
            </a:r>
            <a:r>
              <a:rPr sz="3200" lang="en-US"/>
              <a:t>o</a:t>
            </a:r>
            <a:r>
              <a:rPr sz="3200" lang="en-US"/>
              <a:t>r</a:t>
            </a:r>
            <a:r>
              <a:rPr sz="3200" lang="en-US"/>
              <a:t>u</a:t>
            </a:r>
            <a:r>
              <a:rPr sz="3200" lang="en-US"/>
              <a:t>m</a:t>
            </a:r>
            <a:r>
              <a:rPr sz="3200" lang="en-US"/>
              <a:t>)</a:t>
            </a:r>
            <a:endParaRPr lang="en-US"/>
          </a:p>
          <a:p>
            <a:pPr>
              <a:lnSpc>
                <a:spcPct val="150000"/>
              </a:lnSpc>
            </a:pPr>
            <a:r>
              <a:rPr sz="3200" lang="en-US"/>
              <a:t>F</a:t>
            </a:r>
            <a:r>
              <a:rPr sz="3200" lang="en-US"/>
              <a:t>a</a:t>
            </a:r>
            <a:r>
              <a:rPr sz="3200" lang="en-US"/>
              <a:t>s</a:t>
            </a:r>
            <a:r>
              <a:rPr sz="3200" lang="en-US"/>
              <a:t>h</a:t>
            </a:r>
            <a:r>
              <a:rPr sz="3200" lang="en-US"/>
              <a:t>ion </a:t>
            </a:r>
            <a:r>
              <a:rPr sz="3200" lang="en-US"/>
              <a:t>brands </a:t>
            </a:r>
            <a:r>
              <a:rPr sz="3200" lang="en-US"/>
              <a:t>N</a:t>
            </a:r>
            <a:r>
              <a:rPr sz="3200" lang="en-US"/>
              <a:t>F</a:t>
            </a:r>
            <a:r>
              <a:rPr sz="3200" lang="en-US"/>
              <a:t>T</a:t>
            </a:r>
            <a:r>
              <a:rPr sz="3200" lang="en-US"/>
              <a:t>s</a:t>
            </a:r>
            <a:endParaRPr lang="en-US"/>
          </a:p>
          <a:p>
            <a:pPr indent="0" lvl="1" marL="457200">
              <a:lnSpc>
                <a:spcPct val="100000"/>
              </a:lnSpc>
              <a:buNone/>
            </a:pPr>
            <a:r>
              <a:rPr sz="2800" lang="en-US"/>
              <a:t> </a:t>
            </a:r>
            <a:r>
              <a:rPr sz="2800" lang="en-US"/>
              <a:t>➡️</a:t>
            </a:r>
            <a:r>
              <a:rPr sz="2800" lang="en-US"/>
              <a:t> </a:t>
            </a:r>
            <a:r>
              <a:rPr sz="2800" lang="en-US"/>
              <a:t>c</a:t>
            </a:r>
            <a:r>
              <a:rPr sz="2800" lang="en-US"/>
              <a:t>o</a:t>
            </a:r>
            <a:r>
              <a:rPr sz="2800" lang="en-US"/>
              <a:t>u</a:t>
            </a:r>
            <a:r>
              <a:rPr sz="2800" lang="en-US"/>
              <a:t>l</a:t>
            </a:r>
            <a:r>
              <a:rPr sz="2800" lang="en-US"/>
              <a:t>d</a:t>
            </a:r>
            <a:r>
              <a:rPr sz="2800" lang="en-US"/>
              <a:t> </a:t>
            </a:r>
            <a:r>
              <a:rPr sz="2800" lang="en-US"/>
              <a:t>j</a:t>
            </a:r>
            <a:r>
              <a:rPr sz="2800" lang="en-US"/>
              <a:t>o</a:t>
            </a:r>
            <a:r>
              <a:rPr sz="2800" lang="en-US"/>
              <a:t>i</a:t>
            </a:r>
            <a:r>
              <a:rPr sz="2800" lang="en-US"/>
              <a:t>n</a:t>
            </a:r>
            <a:r>
              <a:rPr sz="2800" lang="en-US"/>
              <a:t> </a:t>
            </a:r>
            <a:r>
              <a:rPr sz="2800" lang="en-US"/>
              <a:t>w</a:t>
            </a:r>
            <a:r>
              <a:rPr sz="2800" lang="en-US"/>
              <a:t>i</a:t>
            </a:r>
            <a:r>
              <a:rPr sz="2800" lang="en-US"/>
              <a:t>t</a:t>
            </a:r>
            <a:r>
              <a:rPr sz="2800" lang="en-US"/>
              <a:t>h</a:t>
            </a:r>
            <a:r>
              <a:rPr sz="2800" lang="en-US"/>
              <a:t> </a:t>
            </a:r>
            <a:r>
              <a:rPr sz="2800" lang="en-US"/>
              <a:t>a</a:t>
            </a:r>
            <a:r>
              <a:rPr sz="2800" lang="en-US"/>
              <a:t>n</a:t>
            </a:r>
            <a:r>
              <a:rPr sz="2800" lang="en-US"/>
              <a:t>c</a:t>
            </a:r>
            <a:r>
              <a:rPr sz="2800" lang="en-US"/>
              <a:t>ient</a:t>
            </a:r>
            <a:r>
              <a:rPr sz="2800" lang="en-US"/>
              <a:t> </a:t>
            </a:r>
            <a:r>
              <a:rPr sz="2800" lang="en-US"/>
              <a:t>Royal</a:t>
            </a:r>
            <a:r>
              <a:rPr sz="2800" lang="en-US"/>
              <a:t> </a:t>
            </a:r>
            <a:r>
              <a:rPr sz="2800" lang="en-US"/>
              <a:t>J</a:t>
            </a:r>
            <a:r>
              <a:rPr sz="2800" lang="en-US"/>
              <a:t>e</a:t>
            </a:r>
            <a:r>
              <a:rPr sz="2800" lang="en-US"/>
              <a:t>w</a:t>
            </a:r>
            <a:r>
              <a:rPr sz="2800" lang="en-US"/>
              <a:t>elr</a:t>
            </a:r>
            <a:r>
              <a:rPr sz="2800" lang="en-US"/>
              <a:t>ies</a:t>
            </a:r>
            <a:endParaRPr sz="2800" lang="en-US"/>
          </a:p>
          <a:p>
            <a:pPr>
              <a:lnSpc>
                <a:spcPct val="150000"/>
              </a:lnSpc>
            </a:pPr>
            <a:r>
              <a:rPr sz="3200" lang="en-US"/>
              <a:t>J</a:t>
            </a:r>
            <a:r>
              <a:rPr sz="3200" lang="en-US"/>
              <a:t>o</a:t>
            </a:r>
            <a:r>
              <a:rPr sz="3200" lang="en-US"/>
              <a:t>i</a:t>
            </a:r>
            <a:r>
              <a:rPr sz="3200" lang="en-US"/>
              <a:t>n</a:t>
            </a:r>
            <a:r>
              <a:rPr sz="3200" lang="en-US"/>
              <a:t>t</a:t>
            </a:r>
            <a:r>
              <a:rPr sz="3200" lang="en-US"/>
              <a:t> </a:t>
            </a:r>
            <a:r>
              <a:rPr sz="3200" lang="en-US"/>
              <a:t>I</a:t>
            </a:r>
            <a:r>
              <a:rPr sz="3200" lang="en-US"/>
              <a:t>n</a:t>
            </a:r>
            <a:r>
              <a:rPr sz="3200" lang="en-US"/>
              <a:t>t</a:t>
            </a:r>
            <a:r>
              <a:rPr sz="3200" lang="en-US"/>
              <a:t>e</a:t>
            </a:r>
            <a:r>
              <a:rPr sz="3200" lang="en-US"/>
              <a:t>r</a:t>
            </a:r>
            <a:r>
              <a:rPr sz="3200" lang="en-US"/>
              <a:t>n</a:t>
            </a:r>
            <a:r>
              <a:rPr sz="3200" lang="en-US"/>
              <a:t>a</a:t>
            </a:r>
            <a:r>
              <a:rPr sz="3200" lang="en-US"/>
              <a:t>tional </a:t>
            </a:r>
            <a:r>
              <a:rPr sz="3200" lang="en-US"/>
              <a:t>M</a:t>
            </a:r>
            <a:r>
              <a:rPr sz="3200" lang="en-US"/>
              <a:t>e</a:t>
            </a:r>
            <a:r>
              <a:rPr sz="3200" lang="en-US"/>
              <a:t>t</a:t>
            </a:r>
            <a:r>
              <a:rPr sz="3200" lang="en-US"/>
              <a:t>a</a:t>
            </a:r>
            <a:r>
              <a:rPr sz="3200" lang="en-US"/>
              <a:t>verse </a:t>
            </a:r>
            <a:r>
              <a:rPr sz="3200" lang="en-US"/>
              <a:t>projects</a:t>
            </a:r>
            <a:endParaRPr lang="en-US"/>
          </a:p>
          <a:p>
            <a:pPr indent="0" marL="0">
              <a:lnSpc>
                <a:spcPct val="150000"/>
              </a:lnSpc>
              <a:buNone/>
            </a:pPr>
            <a:r>
              <a:rPr sz="3600" lang="en-US" u="sng"/>
              <a:t>L</a:t>
            </a:r>
            <a:r>
              <a:rPr sz="3600" lang="en-US" u="sng"/>
              <a:t>e</a:t>
            </a:r>
            <a:r>
              <a:rPr sz="3600" lang="en-US" u="sng"/>
              <a:t>a</a:t>
            </a:r>
            <a:r>
              <a:rPr sz="3600" lang="en-US" u="sng"/>
              <a:t>r</a:t>
            </a:r>
            <a:r>
              <a:rPr sz="3600" lang="en-US" u="sng"/>
              <a:t>n</a:t>
            </a:r>
            <a:r>
              <a:rPr sz="3600" lang="en-US" u="sng"/>
              <a:t> </a:t>
            </a:r>
            <a:r>
              <a:rPr sz="3600" lang="en-US" u="sng"/>
              <a:t>to </a:t>
            </a:r>
            <a:r>
              <a:rPr sz="3600" lang="en-US" u="sng"/>
              <a:t>E</a:t>
            </a:r>
            <a:r>
              <a:rPr sz="3600" lang="en-US" u="sng"/>
              <a:t>a</a:t>
            </a:r>
            <a:r>
              <a:rPr sz="3600" lang="en-US" u="sng"/>
              <a:t>r</a:t>
            </a:r>
            <a:r>
              <a:rPr sz="3600" lang="en-US" u="sng"/>
              <a:t>n</a:t>
            </a:r>
            <a:r>
              <a:rPr sz="3600" lang="en-US" u="sng"/>
              <a:t> </a:t>
            </a:r>
            <a:r>
              <a:rPr sz="3600" lang="en-US" u="sng"/>
              <a:t>Conce</a:t>
            </a:r>
            <a:r>
              <a:rPr sz="3600" lang="en-US" u="sng"/>
              <a:t>p</a:t>
            </a:r>
            <a:r>
              <a:rPr sz="3600" lang="en-US" u="sng"/>
              <a:t>t</a:t>
            </a:r>
            <a:endParaRPr sz="3600" lang="en-US" u="sng"/>
          </a:p>
          <a:p>
            <a:pPr algn="ctr" indent="0" marL="0">
              <a:lnSpc>
                <a:spcPct val="150000"/>
              </a:lnSpc>
              <a:buNone/>
            </a:pPr>
            <a:r>
              <a:rPr b="1" sz="3600" lang="en-US"/>
              <a:t>M</a:t>
            </a:r>
            <a:r>
              <a:rPr b="1" sz="3600" lang="en-US"/>
              <a:t>o</a:t>
            </a:r>
            <a:r>
              <a:rPr b="1" sz="3600" lang="en-US"/>
              <a:t>r</a:t>
            </a:r>
            <a:r>
              <a:rPr b="1" sz="3600" lang="en-US"/>
              <a:t>p</a:t>
            </a:r>
            <a:r>
              <a:rPr b="1" sz="3600" lang="en-US"/>
              <a:t>heus </a:t>
            </a:r>
            <a:r>
              <a:rPr b="1" sz="3600" lang="en-US"/>
              <a:t>project</a:t>
            </a:r>
            <a:r>
              <a:rPr sz="3600" lang="en-US"/>
              <a:t>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44" name=""/>
          <p:cNvSpPr>
            <a:spLocks noGrp="1"/>
          </p:cNvSpPr>
          <p:nvPr>
            <p:ph type="title"/>
          </p:nvPr>
        </p:nvSpPr>
        <p:spPr/>
        <p:txBody>
          <a:bodyPr/>
          <a:p>
            <a:r>
              <a:rPr b="1" lang="en-US"/>
              <a:t>T</a:t>
            </a:r>
            <a:r>
              <a:rPr b="1" lang="en-US"/>
              <a:t>h</a:t>
            </a:r>
            <a:r>
              <a:rPr b="1" lang="en-US"/>
              <a:t>e</a:t>
            </a:r>
            <a:r>
              <a:rPr b="1" lang="en-US"/>
              <a:t> </a:t>
            </a:r>
            <a:r>
              <a:rPr b="1" lang="en-US"/>
              <a:t>M</a:t>
            </a:r>
            <a:r>
              <a:rPr b="1" lang="en-US"/>
              <a:t>o</a:t>
            </a:r>
            <a:r>
              <a:rPr b="1" lang="en-US"/>
              <a:t>r</a:t>
            </a:r>
            <a:r>
              <a:rPr b="1" lang="en-US"/>
              <a:t>p</a:t>
            </a:r>
            <a:r>
              <a:rPr b="1" lang="en-US"/>
              <a:t>h</a:t>
            </a:r>
            <a:r>
              <a:rPr b="1" lang="en-US"/>
              <a:t>eus </a:t>
            </a:r>
            <a:r>
              <a:rPr b="1" lang="en-US"/>
              <a:t>Project </a:t>
            </a:r>
            <a:endParaRPr b="1" lang="en-US"/>
          </a:p>
        </p:txBody>
      </p:sp>
      <p:pic>
        <p:nvPicPr>
          <p:cNvPr id="2097162" name=""/>
          <p:cNvPicPr>
            <a:picLocks/>
          </p:cNvPicPr>
          <p:nvPr/>
        </p:nvPicPr>
        <p:blipFill>
          <a:blip xmlns:r="http://schemas.openxmlformats.org/officeDocument/2006/relationships" r:embed="rId1"/>
          <a:stretch>
            <a:fillRect/>
          </a:stretch>
        </p:blipFill>
        <p:spPr>
          <a:xfrm rot="0">
            <a:off x="0" y="2230384"/>
            <a:ext cx="9144000" cy="2995970"/>
          </a:xfrm>
          <a:prstGeom prst="rect"/>
        </p:spPr>
      </p:pic>
      <p:pic>
        <p:nvPicPr>
          <p:cNvPr id="2097163" name=""/>
          <p:cNvPicPr>
            <a:picLocks/>
          </p:cNvPicPr>
          <p:nvPr/>
        </p:nvPicPr>
        <p:blipFill>
          <a:blip xmlns:r="http://schemas.openxmlformats.org/officeDocument/2006/relationships" r:embed="rId2"/>
          <a:stretch>
            <a:fillRect/>
          </a:stretch>
        </p:blipFill>
        <p:spPr>
          <a:xfrm rot="0">
            <a:off x="3534989" y="4733857"/>
            <a:ext cx="2074020" cy="1863820"/>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45" name=""/>
          <p:cNvSpPr>
            <a:spLocks noGrp="1"/>
          </p:cNvSpPr>
          <p:nvPr>
            <p:ph type="title"/>
          </p:nvPr>
        </p:nvSpPr>
        <p:spPr/>
        <p:txBody>
          <a:bodyPr/>
          <a:p>
            <a:r>
              <a:rPr lang="en-US"/>
              <a:t>O</a:t>
            </a:r>
            <a:r>
              <a:rPr lang="en-US"/>
              <a:t>t</a:t>
            </a:r>
            <a:r>
              <a:rPr lang="en-US"/>
              <a:t>h</a:t>
            </a:r>
            <a:r>
              <a:rPr lang="en-US"/>
              <a:t>e</a:t>
            </a:r>
            <a:r>
              <a:rPr lang="en-US"/>
              <a:t>r</a:t>
            </a:r>
            <a:r>
              <a:rPr lang="en-US"/>
              <a:t> </a:t>
            </a:r>
            <a:r>
              <a:rPr lang="en-US"/>
              <a:t>C</a:t>
            </a:r>
            <a:r>
              <a:rPr lang="en-US"/>
              <a:t>o</a:t>
            </a:r>
            <a:r>
              <a:rPr lang="en-US"/>
              <a:t>u</a:t>
            </a:r>
            <a:r>
              <a:rPr lang="en-US"/>
              <a:t>n</a:t>
            </a:r>
            <a:r>
              <a:rPr lang="en-US"/>
              <a:t>t</a:t>
            </a:r>
            <a:r>
              <a:rPr lang="en-US"/>
              <a:t>r</a:t>
            </a:r>
            <a:r>
              <a:rPr lang="en-US"/>
              <a:t>i</a:t>
            </a:r>
            <a:r>
              <a:rPr lang="en-US"/>
              <a:t>es</a:t>
            </a:r>
            <a:r>
              <a:rPr lang="en-US"/>
              <a:t> </a:t>
            </a:r>
            <a:r>
              <a:rPr lang="en-US"/>
              <a:t>Big</a:t>
            </a:r>
            <a:r>
              <a:rPr lang="en-US"/>
              <a:t> </a:t>
            </a:r>
            <a:r>
              <a:rPr lang="en-US"/>
              <a:t>I</a:t>
            </a:r>
            <a:r>
              <a:rPr lang="en-US"/>
              <a:t>n</a:t>
            </a:r>
            <a:r>
              <a:rPr lang="en-US"/>
              <a:t>v</a:t>
            </a:r>
            <a:r>
              <a:rPr lang="en-US"/>
              <a:t>e</a:t>
            </a:r>
            <a:r>
              <a:rPr lang="en-US"/>
              <a:t>stment</a:t>
            </a:r>
            <a:r>
              <a:rPr lang="en-US"/>
              <a:t>s</a:t>
            </a:r>
            <a:r>
              <a:rPr lang="en-US"/>
              <a:t> </a:t>
            </a:r>
            <a:r>
              <a:rPr lang="en-US"/>
              <a:t> </a:t>
            </a:r>
            <a:endParaRPr lang="en-US"/>
          </a:p>
        </p:txBody>
      </p:sp>
      <p:sp>
        <p:nvSpPr>
          <p:cNvPr id="1048646" name=""/>
          <p:cNvSpPr>
            <a:spLocks noGrp="1"/>
          </p:cNvSpPr>
          <p:nvPr>
            <p:ph idx="1"/>
          </p:nvPr>
        </p:nvSpPr>
        <p:spPr/>
        <p:txBody>
          <a:bodyPr/>
          <a:p>
            <a:pPr>
              <a:lnSpc>
                <a:spcPct val="150000"/>
              </a:lnSpc>
            </a:pPr>
            <a:r>
              <a:rPr sz="3200" lang="en-US"/>
              <a:t>S</a:t>
            </a:r>
            <a:r>
              <a:rPr sz="3200" lang="en-US"/>
              <a:t>o</a:t>
            </a:r>
            <a:r>
              <a:rPr sz="3200" lang="en-US"/>
              <a:t>u</a:t>
            </a:r>
            <a:r>
              <a:rPr sz="3200" lang="en-US"/>
              <a:t>t</a:t>
            </a:r>
            <a:r>
              <a:rPr sz="3200" lang="en-US"/>
              <a:t>h</a:t>
            </a:r>
            <a:r>
              <a:rPr sz="3200" lang="en-US"/>
              <a:t> </a:t>
            </a:r>
            <a:r>
              <a:rPr sz="3200" lang="en-US"/>
              <a:t>Korea </a:t>
            </a:r>
            <a:r>
              <a:rPr sz="3200" lang="en-US"/>
              <a:t>(</a:t>
            </a:r>
            <a:r>
              <a:rPr sz="3200" lang="en-US"/>
              <a:t>$</a:t>
            </a:r>
            <a:r>
              <a:rPr sz="3200" lang="en-US"/>
              <a:t>2</a:t>
            </a:r>
            <a:r>
              <a:rPr sz="3200" lang="en-US"/>
              <a:t>0</a:t>
            </a:r>
            <a:r>
              <a:rPr sz="3200" lang="en-US"/>
              <a:t>0</a:t>
            </a:r>
            <a:r>
              <a:rPr sz="3200" lang="en-US"/>
              <a:t>m</a:t>
            </a:r>
            <a:r>
              <a:rPr sz="3200" lang="en-US"/>
              <a:t>)</a:t>
            </a:r>
            <a:endParaRPr sz="3200" lang="en-US"/>
          </a:p>
          <a:p>
            <a:pPr>
              <a:lnSpc>
                <a:spcPct val="150000"/>
              </a:lnSpc>
            </a:pPr>
            <a:r>
              <a:rPr sz="3200" lang="en-US"/>
              <a:t>U</a:t>
            </a:r>
            <a:r>
              <a:rPr sz="3200" lang="en-US"/>
              <a:t>A</a:t>
            </a:r>
            <a:r>
              <a:rPr sz="3200" lang="en-US"/>
              <a:t>E</a:t>
            </a:r>
            <a:r>
              <a:rPr sz="3200" lang="en-US"/>
              <a:t> </a:t>
            </a:r>
            <a:r>
              <a:rPr sz="3200" lang="en-US"/>
              <a:t>(</a:t>
            </a:r>
            <a:r>
              <a:rPr sz="3200" lang="en-US"/>
              <a:t>$</a:t>
            </a:r>
            <a:r>
              <a:rPr sz="3200" lang="en-US"/>
              <a:t>5</a:t>
            </a:r>
            <a:r>
              <a:rPr sz="3200" lang="en-US"/>
              <a:t>4</a:t>
            </a:r>
            <a:r>
              <a:rPr sz="3200" lang="en-US"/>
              <a:t>m</a:t>
            </a:r>
            <a:r>
              <a:rPr sz="3200" lang="en-US"/>
              <a:t>)</a:t>
            </a:r>
            <a:endParaRPr sz="3200" lang="en-US"/>
          </a:p>
          <a:p>
            <a:pPr>
              <a:lnSpc>
                <a:spcPct val="150000"/>
              </a:lnSpc>
            </a:pPr>
            <a:r>
              <a:rPr sz="3200" lang="en-US"/>
              <a:t>C</a:t>
            </a:r>
            <a:r>
              <a:rPr sz="3200" lang="en-US"/>
              <a:t>h</a:t>
            </a:r>
            <a:r>
              <a:rPr sz="3200" lang="en-US"/>
              <a:t>i</a:t>
            </a:r>
            <a:r>
              <a:rPr sz="3200" lang="en-US"/>
              <a:t>n</a:t>
            </a:r>
            <a:r>
              <a:rPr sz="3200" lang="en-US"/>
              <a:t>a</a:t>
            </a:r>
            <a:endParaRPr sz="3200" lang="en-US"/>
          </a:p>
        </p:txBody>
      </p:sp>
      <p:pic>
        <p:nvPicPr>
          <p:cNvPr id="2097164" name=""/>
          <p:cNvPicPr>
            <a:picLocks/>
          </p:cNvPicPr>
          <p:nvPr/>
        </p:nvPicPr>
        <p:blipFill>
          <a:blip xmlns:r="http://schemas.openxmlformats.org/officeDocument/2006/relationships" r:embed="rId1"/>
          <a:stretch>
            <a:fillRect/>
          </a:stretch>
        </p:blipFill>
        <p:spPr>
          <a:xfrm rot="0">
            <a:off x="2270757" y="3657602"/>
            <a:ext cx="6713516" cy="3200398"/>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48" name=""/>
          <p:cNvSpPr>
            <a:spLocks noGrp="1"/>
          </p:cNvSpPr>
          <p:nvPr>
            <p:ph type="title"/>
          </p:nvPr>
        </p:nvSpPr>
        <p:spPr/>
        <p:txBody>
          <a:bodyPr/>
          <a:p>
            <a:r>
              <a:rPr lang="en-US"/>
              <a:t>S</a:t>
            </a:r>
            <a:r>
              <a:rPr lang="en-US"/>
              <a:t>u</a:t>
            </a:r>
            <a:r>
              <a:rPr lang="en-US"/>
              <a:t>g</a:t>
            </a:r>
            <a:r>
              <a:rPr lang="en-US"/>
              <a:t>g</a:t>
            </a:r>
            <a:r>
              <a:rPr lang="en-US"/>
              <a:t>estions </a:t>
            </a:r>
            <a:r>
              <a:rPr lang="en-US"/>
              <a:t>for </a:t>
            </a:r>
            <a:r>
              <a:rPr lang="en-US"/>
              <a:t>Egypt </a:t>
            </a:r>
            <a:endParaRPr lang="en-US"/>
          </a:p>
        </p:txBody>
      </p:sp>
      <p:sp>
        <p:nvSpPr>
          <p:cNvPr id="1048649" name=""/>
          <p:cNvSpPr>
            <a:spLocks noGrp="1"/>
          </p:cNvSpPr>
          <p:nvPr>
            <p:ph idx="1"/>
          </p:nvPr>
        </p:nvSpPr>
        <p:spPr/>
        <p:txBody>
          <a:bodyPr>
            <a:normAutofit/>
          </a:bodyPr>
          <a:p>
            <a:pPr>
              <a:lnSpc>
                <a:spcPct val="100000"/>
              </a:lnSpc>
            </a:pPr>
            <a:r>
              <a:rPr sz="3200" lang="en-US"/>
              <a:t>S</a:t>
            </a:r>
            <a:r>
              <a:rPr sz="3200" lang="en-US"/>
              <a:t>e</a:t>
            </a:r>
            <a:r>
              <a:rPr sz="3200" lang="en-US"/>
              <a:t>l</a:t>
            </a:r>
            <a:r>
              <a:rPr sz="3200" lang="en-US"/>
              <a:t>l</a:t>
            </a:r>
            <a:r>
              <a:rPr sz="3200" lang="en-US"/>
              <a:t>/</a:t>
            </a:r>
            <a:r>
              <a:rPr sz="3200" lang="en-US"/>
              <a:t>r</a:t>
            </a:r>
            <a:r>
              <a:rPr sz="3200" lang="en-US"/>
              <a:t>e</a:t>
            </a:r>
            <a:r>
              <a:rPr sz="3200" lang="en-US"/>
              <a:t>n</a:t>
            </a:r>
            <a:r>
              <a:rPr sz="3200" lang="en-US"/>
              <a:t>t</a:t>
            </a:r>
            <a:r>
              <a:rPr sz="3200" lang="en-US"/>
              <a:t> </a:t>
            </a:r>
            <a:r>
              <a:rPr sz="3200" lang="en-US"/>
              <a:t>N</a:t>
            </a:r>
            <a:r>
              <a:rPr sz="3200" lang="en-US"/>
              <a:t>F</a:t>
            </a:r>
            <a:r>
              <a:rPr sz="3200" lang="en-US"/>
              <a:t>T</a:t>
            </a:r>
            <a:r>
              <a:rPr sz="3200" lang="en-US"/>
              <a:t>s</a:t>
            </a:r>
            <a:r>
              <a:rPr sz="3200" lang="en-US"/>
              <a:t> </a:t>
            </a:r>
            <a:r>
              <a:rPr sz="3200" lang="en-US"/>
              <a:t>(</a:t>
            </a:r>
            <a:r>
              <a:rPr sz="3200" lang="en-US"/>
              <a:t>r</a:t>
            </a:r>
            <a:r>
              <a:rPr sz="3200" lang="en-US"/>
              <a:t>e</a:t>
            </a:r>
            <a:r>
              <a:rPr sz="3200" lang="en-US"/>
              <a:t>n</a:t>
            </a:r>
            <a:r>
              <a:rPr sz="3200" lang="en-US"/>
              <a:t>t</a:t>
            </a:r>
            <a:r>
              <a:rPr sz="3200" lang="en-US"/>
              <a:t>i</a:t>
            </a:r>
            <a:r>
              <a:rPr sz="3200" lang="en-US"/>
              <a:t>n</a:t>
            </a:r>
            <a:r>
              <a:rPr sz="3200" lang="en-US"/>
              <a:t>g</a:t>
            </a:r>
            <a:r>
              <a:rPr sz="3200" lang="en-US"/>
              <a:t> </a:t>
            </a:r>
            <a:r>
              <a:rPr sz="3200" lang="en-US"/>
              <a:t>N</a:t>
            </a:r>
            <a:r>
              <a:rPr sz="3200" lang="en-US"/>
              <a:t>F</a:t>
            </a:r>
            <a:r>
              <a:rPr sz="3200" lang="en-US"/>
              <a:t>T</a:t>
            </a:r>
            <a:r>
              <a:rPr sz="3200" lang="en-US"/>
              <a:t>s</a:t>
            </a:r>
            <a:r>
              <a:rPr sz="3200" lang="en-US"/>
              <a:t> </a:t>
            </a:r>
            <a:r>
              <a:rPr sz="3200" lang="en-US"/>
              <a:t>is</a:t>
            </a:r>
            <a:r>
              <a:rPr sz="3200" lang="en-US"/>
              <a:t> </a:t>
            </a:r>
            <a:r>
              <a:rPr sz="3200" lang="en-US"/>
              <a:t>p</a:t>
            </a:r>
            <a:r>
              <a:rPr sz="3200" lang="en-US"/>
              <a:t>o</a:t>
            </a:r>
            <a:r>
              <a:rPr sz="3200" lang="en-US"/>
              <a:t>s</a:t>
            </a:r>
            <a:r>
              <a:rPr sz="3200" lang="en-US"/>
              <a:t>s</a:t>
            </a:r>
            <a:r>
              <a:rPr sz="3200" lang="en-US"/>
              <a:t>i</a:t>
            </a:r>
            <a:r>
              <a:rPr sz="3200" lang="en-US"/>
              <a:t>b</a:t>
            </a:r>
            <a:r>
              <a:rPr sz="3200" lang="en-US"/>
              <a:t>l</a:t>
            </a:r>
            <a:r>
              <a:rPr sz="3200" lang="en-US"/>
              <a:t>e</a:t>
            </a:r>
            <a:r>
              <a:rPr sz="3200" lang="en-US"/>
              <a:t>;</a:t>
            </a:r>
            <a:r>
              <a:rPr sz="3200" lang="en-US"/>
              <a:t> EIP-4907</a:t>
            </a:r>
            <a:r>
              <a:rPr sz="3200" lang="en-US"/>
              <a:t>)</a:t>
            </a:r>
            <a:r>
              <a:rPr sz="3200" lang="en-US"/>
              <a:t> </a:t>
            </a:r>
            <a:r>
              <a:rPr sz="3200" lang="en-US"/>
              <a:t>NFTs </a:t>
            </a:r>
            <a:r>
              <a:rPr sz="3200" lang="en-US"/>
              <a:t>o</a:t>
            </a:r>
            <a:r>
              <a:rPr sz="3200" lang="en-US"/>
              <a:t>f</a:t>
            </a:r>
            <a:r>
              <a:rPr sz="3200" lang="en-US"/>
              <a:t> </a:t>
            </a:r>
            <a:r>
              <a:rPr sz="3200" lang="en-US"/>
              <a:t>a</a:t>
            </a:r>
            <a:r>
              <a:rPr sz="3200" lang="en-US"/>
              <a:t>n</a:t>
            </a:r>
            <a:r>
              <a:rPr sz="3200" lang="en-US"/>
              <a:t>c</a:t>
            </a:r>
            <a:r>
              <a:rPr sz="3200" lang="en-US"/>
              <a:t>ient </a:t>
            </a:r>
            <a:r>
              <a:rPr sz="3200" lang="en-US"/>
              <a:t>r</a:t>
            </a:r>
            <a:r>
              <a:rPr sz="3200" lang="en-US"/>
              <a:t>o</a:t>
            </a:r>
            <a:r>
              <a:rPr sz="3200" lang="en-US"/>
              <a:t>y</a:t>
            </a:r>
            <a:r>
              <a:rPr sz="3200" lang="en-US"/>
              <a:t>al </a:t>
            </a:r>
            <a:r>
              <a:rPr sz="3200" lang="en-US"/>
              <a:t>j</a:t>
            </a:r>
            <a:r>
              <a:rPr sz="3200" lang="en-US"/>
              <a:t>e</a:t>
            </a:r>
            <a:r>
              <a:rPr sz="3200" lang="en-US"/>
              <a:t>w</a:t>
            </a:r>
            <a:r>
              <a:rPr sz="3200" lang="en-US"/>
              <a:t>e</a:t>
            </a:r>
            <a:r>
              <a:rPr sz="3200" lang="en-US"/>
              <a:t>lr</a:t>
            </a:r>
            <a:r>
              <a:rPr sz="3200" lang="en-US"/>
              <a:t>ies </a:t>
            </a:r>
            <a:r>
              <a:rPr sz="3200" lang="en-US"/>
              <a:t>&amp;</a:t>
            </a:r>
            <a:r>
              <a:rPr sz="3200" lang="en-US"/>
              <a:t> </a:t>
            </a:r>
            <a:r>
              <a:rPr sz="3200" lang="en-US"/>
              <a:t>c</a:t>
            </a:r>
            <a:r>
              <a:rPr sz="3200" lang="en-US"/>
              <a:t>u</a:t>
            </a:r>
            <a:r>
              <a:rPr sz="3200" lang="en-US"/>
              <a:t>s</a:t>
            </a:r>
            <a:r>
              <a:rPr sz="3200" lang="en-US"/>
              <a:t>t</a:t>
            </a:r>
            <a:r>
              <a:rPr sz="3200" lang="en-US"/>
              <a:t>o</a:t>
            </a:r>
            <a:r>
              <a:rPr sz="3200" lang="en-US"/>
              <a:t>m</a:t>
            </a:r>
            <a:r>
              <a:rPr sz="3200" lang="en-US"/>
              <a:t> </a:t>
            </a:r>
            <a:r>
              <a:rPr sz="3200" lang="en-US"/>
              <a:t>c</a:t>
            </a:r>
            <a:r>
              <a:rPr sz="3200" lang="en-US"/>
              <a:t>l</a:t>
            </a:r>
            <a:r>
              <a:rPr sz="3200" lang="en-US"/>
              <a:t>o</a:t>
            </a:r>
            <a:r>
              <a:rPr sz="3200" lang="en-US"/>
              <a:t>thes </a:t>
            </a:r>
            <a:r>
              <a:rPr sz="3200" lang="en-US"/>
              <a:t>in </a:t>
            </a:r>
            <a:r>
              <a:rPr sz="3200" lang="en-US"/>
              <a:t>existing </a:t>
            </a:r>
            <a:r>
              <a:rPr sz="3200" lang="en-US"/>
              <a:t>Metaverses </a:t>
            </a:r>
            <a:r>
              <a:rPr sz="3200" lang="en-US"/>
              <a:t>(</a:t>
            </a:r>
            <a:r>
              <a:rPr sz="3200" lang="en-US"/>
              <a:t>e</a:t>
            </a:r>
            <a:r>
              <a:rPr sz="3200" lang="en-US"/>
              <a:t>x</a:t>
            </a:r>
            <a:r>
              <a:rPr sz="3200" lang="en-US"/>
              <a:t>.</a:t>
            </a:r>
            <a:r>
              <a:rPr sz="3200" lang="en-US"/>
              <a:t> </a:t>
            </a:r>
            <a:r>
              <a:rPr sz="3200" lang="en-US"/>
              <a:t>R</a:t>
            </a:r>
            <a:r>
              <a:rPr sz="3200" lang="en-US"/>
              <a:t>o</a:t>
            </a:r>
            <a:r>
              <a:rPr sz="3200" lang="en-US"/>
              <a:t>b</a:t>
            </a:r>
            <a:r>
              <a:rPr sz="3200" lang="en-US"/>
              <a:t>lox</a:t>
            </a:r>
            <a:r>
              <a:rPr sz="3200" lang="en-US"/>
              <a:t>)</a:t>
            </a:r>
            <a:endParaRPr lang="en-US"/>
          </a:p>
        </p:txBody>
      </p:sp>
      <p:pic>
        <p:nvPicPr>
          <p:cNvPr id="2097165" name=""/>
          <p:cNvPicPr>
            <a:picLocks/>
          </p:cNvPicPr>
          <p:nvPr/>
        </p:nvPicPr>
        <p:blipFill>
          <a:blip xmlns:r="http://schemas.openxmlformats.org/officeDocument/2006/relationships" r:embed="rId1"/>
          <a:stretch>
            <a:fillRect/>
          </a:stretch>
        </p:blipFill>
        <p:spPr>
          <a:xfrm rot="0">
            <a:off x="2879159" y="4099579"/>
            <a:ext cx="3385683" cy="2803497"/>
          </a:xfrm>
          <a:prstGeom prst="rect"/>
        </p:spPr>
      </p:pic>
      <p:pic>
        <p:nvPicPr>
          <p:cNvPr id="2097166" name=""/>
          <p:cNvPicPr>
            <a:picLocks/>
          </p:cNvPicPr>
          <p:nvPr/>
        </p:nvPicPr>
        <p:blipFill>
          <a:blip xmlns:r="http://schemas.openxmlformats.org/officeDocument/2006/relationships" r:embed="rId2"/>
          <a:stretch>
            <a:fillRect/>
          </a:stretch>
        </p:blipFill>
        <p:spPr>
          <a:xfrm rot="0">
            <a:off x="6168597" y="4065292"/>
            <a:ext cx="3020276" cy="2837784"/>
          </a:xfrm>
          <a:prstGeom prst="rect"/>
        </p:spPr>
      </p:pic>
      <p:pic>
        <p:nvPicPr>
          <p:cNvPr id="2097167" name=""/>
          <p:cNvPicPr>
            <a:picLocks/>
          </p:cNvPicPr>
          <p:nvPr/>
        </p:nvPicPr>
        <p:blipFill>
          <a:blip xmlns:r="http://schemas.openxmlformats.org/officeDocument/2006/relationships" r:embed="rId3"/>
          <a:stretch>
            <a:fillRect/>
          </a:stretch>
        </p:blipFill>
        <p:spPr>
          <a:xfrm rot="0">
            <a:off x="-208411" y="4001294"/>
            <a:ext cx="3035212" cy="2901782"/>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50" name=""/>
          <p:cNvSpPr>
            <a:spLocks noGrp="1"/>
          </p:cNvSpPr>
          <p:nvPr>
            <p:ph type="title"/>
          </p:nvPr>
        </p:nvSpPr>
        <p:spPr>
          <a:xfrm>
            <a:off x="183018" y="500061"/>
            <a:ext cx="7886700" cy="1325563"/>
          </a:xfrm>
        </p:spPr>
        <p:txBody>
          <a:bodyPr/>
          <a:p>
            <a:r>
              <a:rPr lang="en-US"/>
              <a:t>Suggestions for Egypt </a:t>
            </a:r>
            <a:br>
              <a:rPr lang="en-US"/>
            </a:br>
            <a:endParaRPr lang="en-US"/>
          </a:p>
        </p:txBody>
      </p:sp>
      <p:pic>
        <p:nvPicPr>
          <p:cNvPr id="2097168" name=""/>
          <p:cNvPicPr>
            <a:picLocks/>
          </p:cNvPicPr>
          <p:nvPr/>
        </p:nvPicPr>
        <p:blipFill>
          <a:blip xmlns:r="http://schemas.openxmlformats.org/officeDocument/2006/relationships" r:embed="rId1"/>
          <a:stretch>
            <a:fillRect/>
          </a:stretch>
        </p:blipFill>
        <p:spPr>
          <a:xfrm rot="0">
            <a:off x="6025041" y="169209"/>
            <a:ext cx="3477182" cy="2407553"/>
          </a:xfrm>
          <a:prstGeom prst="rect"/>
        </p:spPr>
      </p:pic>
      <p:sp>
        <p:nvSpPr>
          <p:cNvPr id="1048651" name=""/>
          <p:cNvSpPr>
            <a:spLocks noGrp="1"/>
          </p:cNvSpPr>
          <p:nvPr>
            <p:ph idx="1"/>
          </p:nvPr>
        </p:nvSpPr>
        <p:spPr>
          <a:xfrm>
            <a:off x="0" y="1422923"/>
            <a:ext cx="8397388" cy="2682959"/>
          </a:xfrm>
        </p:spPr>
        <p:txBody>
          <a:bodyPr>
            <a:normAutofit/>
          </a:bodyPr>
          <a:p>
            <a:pPr>
              <a:lnSpc>
                <a:spcPct val="100000"/>
              </a:lnSpc>
            </a:pPr>
            <a:r>
              <a:rPr sz="2800" lang="en-US"/>
              <a:t>Sell different varieties of souviner NFTs</a:t>
            </a:r>
            <a:endParaRPr sz="2800" lang="en-US"/>
          </a:p>
          <a:p>
            <a:pPr>
              <a:lnSpc>
                <a:spcPct val="100000"/>
              </a:lnSpc>
            </a:pPr>
            <a:endParaRPr sz="2800" lang="en-US"/>
          </a:p>
          <a:p>
            <a:pPr>
              <a:lnSpc>
                <a:spcPct val="100000"/>
              </a:lnSpc>
            </a:pPr>
            <a:r>
              <a:rPr sz="2800" lang="en-US"/>
              <a:t>Make/sell DAWs of specific items for tours and educational purposes (unwrapping mummies, their CAT-scans, inside pyramids math,..etc)</a:t>
            </a:r>
            <a:endParaRPr sz="2800" lang="en-US"/>
          </a:p>
        </p:txBody>
      </p:sp>
      <p:pic>
        <p:nvPicPr>
          <p:cNvPr id="2097169" name=""/>
          <p:cNvPicPr>
            <a:picLocks/>
          </p:cNvPicPr>
          <p:nvPr/>
        </p:nvPicPr>
        <p:blipFill>
          <a:blip xmlns:r="http://schemas.openxmlformats.org/officeDocument/2006/relationships" r:embed="rId2"/>
          <a:stretch>
            <a:fillRect/>
          </a:stretch>
        </p:blipFill>
        <p:spPr>
          <a:xfrm rot="0">
            <a:off x="5889336" y="3945402"/>
            <a:ext cx="3254663" cy="2227056"/>
          </a:xfrm>
          <a:prstGeom prst="rect"/>
        </p:spPr>
      </p:pic>
      <p:pic>
        <p:nvPicPr>
          <p:cNvPr id="2097170" name=""/>
          <p:cNvPicPr>
            <a:picLocks/>
          </p:cNvPicPr>
          <p:nvPr/>
        </p:nvPicPr>
        <p:blipFill>
          <a:blip xmlns:r="http://schemas.openxmlformats.org/officeDocument/2006/relationships" r:embed="rId3"/>
          <a:stretch>
            <a:fillRect/>
          </a:stretch>
        </p:blipFill>
        <p:spPr>
          <a:xfrm rot="0">
            <a:off x="0" y="3945401"/>
            <a:ext cx="3516923" cy="1968643"/>
          </a:xfrm>
          <a:prstGeom prst="rect"/>
        </p:spPr>
      </p:pic>
      <p:sp>
        <p:nvSpPr>
          <p:cNvPr id="1048652" name=""/>
          <p:cNvSpPr txBox="1"/>
          <p:nvPr/>
        </p:nvSpPr>
        <p:spPr>
          <a:xfrm>
            <a:off x="-530637" y="5775962"/>
            <a:ext cx="4729331" cy="1158239"/>
          </a:xfrm>
          <a:prstGeom prst="rect"/>
        </p:spPr>
        <p:txBody>
          <a:bodyPr rtlCol="0" wrap="square">
            <a:spAutoFit/>
          </a:bodyPr>
          <a:p>
            <a:r>
              <a:rPr sz="1800" lang="en-US">
                <a:solidFill>
                  <a:srgbClr val="02A5E3"/>
                </a:solidFill>
              </a:rPr>
              <a:t>https://westobserver.com/news/europe/in-images-in-pictures-egypt-discover-for-the-first-time-the-face-of-ramses-ii-reconstructed-by-scientists/</a:t>
            </a:r>
            <a:endParaRPr sz="1800" lang="en-US">
              <a:solidFill>
                <a:srgbClr val="02A5E3"/>
              </a:solidFill>
            </a:endParaRPr>
          </a:p>
        </p:txBody>
      </p:sp>
      <p:sp>
        <p:nvSpPr>
          <p:cNvPr id="1048653" name=""/>
          <p:cNvSpPr txBox="1"/>
          <p:nvPr/>
        </p:nvSpPr>
        <p:spPr>
          <a:xfrm>
            <a:off x="4126368" y="6042661"/>
            <a:ext cx="5101825" cy="891540"/>
          </a:xfrm>
          <a:prstGeom prst="rect"/>
        </p:spPr>
        <p:txBody>
          <a:bodyPr rtlCol="0" wrap="square">
            <a:spAutoFit/>
          </a:bodyPr>
          <a:p>
            <a:pPr>
              <a:lnSpc>
                <a:spcPct val="100000"/>
              </a:lnSpc>
            </a:pPr>
            <a:r>
              <a:rPr sz="1800" lang="en-US">
                <a:solidFill>
                  <a:srgbClr val="F46D43"/>
                </a:solidFill>
              </a:rPr>
              <a:t>https://blog.frontiersin.org/2021/02/17/frontiers-medicine-egyptian-pharaoh-seqenenre-taa-cause-death-post-mortem-mummy/?amp=1</a:t>
            </a:r>
            <a:endParaRPr sz="1800" lang="en-US">
              <a:solidFill>
                <a:srgbClr val="F46D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54" name=""/>
          <p:cNvSpPr>
            <a:spLocks noGrp="1"/>
          </p:cNvSpPr>
          <p:nvPr>
            <p:ph idx="1"/>
          </p:nvPr>
        </p:nvSpPr>
        <p:spPr>
          <a:xfrm>
            <a:off x="213082" y="1448159"/>
            <a:ext cx="8823293" cy="5853486"/>
          </a:xfrm>
        </p:spPr>
        <p:txBody>
          <a:bodyPr>
            <a:normAutofit fontScale="95958" lnSpcReduction="20000"/>
          </a:bodyPr>
          <a:p>
            <a:pPr>
              <a:lnSpc>
                <a:spcPct val="150000"/>
              </a:lnSpc>
            </a:pPr>
            <a:r>
              <a:rPr sz="3200" lang="en-US"/>
              <a:t>M</a:t>
            </a:r>
            <a:r>
              <a:rPr sz="3200" lang="en-US"/>
              <a:t>e</a:t>
            </a:r>
            <a:r>
              <a:rPr sz="3200" lang="en-US"/>
              <a:t>t</a:t>
            </a:r>
            <a:r>
              <a:rPr sz="3200" lang="en-US"/>
              <a:t>a</a:t>
            </a:r>
            <a:r>
              <a:rPr sz="3200" lang="en-US"/>
              <a:t>verses </a:t>
            </a:r>
            <a:r>
              <a:rPr sz="3200" lang="en-US"/>
              <a:t>o</a:t>
            </a:r>
            <a:r>
              <a:rPr sz="3200" lang="en-US"/>
              <a:t>f</a:t>
            </a:r>
            <a:r>
              <a:rPr sz="3200" lang="en-US"/>
              <a:t> </a:t>
            </a:r>
            <a:r>
              <a:rPr sz="3200" lang="en-US"/>
              <a:t>a</a:t>
            </a:r>
            <a:r>
              <a:rPr sz="3200" lang="en-US"/>
              <a:t>n</a:t>
            </a:r>
            <a:r>
              <a:rPr sz="3200" lang="en-US"/>
              <a:t>c</a:t>
            </a:r>
            <a:r>
              <a:rPr sz="3200" lang="en-US"/>
              <a:t>i</a:t>
            </a:r>
            <a:r>
              <a:rPr sz="3200" lang="en-US"/>
              <a:t>ent </a:t>
            </a:r>
            <a:r>
              <a:rPr sz="3200" lang="en-US"/>
              <a:t>c</a:t>
            </a:r>
            <a:r>
              <a:rPr sz="3200" lang="en-US"/>
              <a:t>i</a:t>
            </a:r>
            <a:r>
              <a:rPr sz="3200" lang="en-US"/>
              <a:t>v</a:t>
            </a:r>
            <a:r>
              <a:rPr sz="3200" lang="en-US"/>
              <a:t>i</a:t>
            </a:r>
            <a:r>
              <a:rPr sz="3200" lang="en-US"/>
              <a:t>lizations</a:t>
            </a:r>
            <a:endParaRPr sz="3200" lang="en-US"/>
          </a:p>
          <a:p>
            <a:pPr>
              <a:lnSpc>
                <a:spcPct val="150000"/>
              </a:lnSpc>
            </a:pPr>
            <a:r>
              <a:rPr sz="3200" lang="en-US"/>
              <a:t>S</a:t>
            </a:r>
            <a:r>
              <a:rPr sz="3200" lang="en-US"/>
              <a:t>e</a:t>
            </a:r>
            <a:r>
              <a:rPr sz="3200" lang="en-US"/>
              <a:t>a</a:t>
            </a:r>
            <a:r>
              <a:rPr sz="3200" lang="en-US"/>
              <a:t> </a:t>
            </a:r>
            <a:r>
              <a:rPr sz="3200" lang="en-US"/>
              <a:t>m</a:t>
            </a:r>
            <a:r>
              <a:rPr sz="3200" lang="en-US"/>
              <a:t>etaverse</a:t>
            </a:r>
            <a:r>
              <a:rPr sz="3200" lang="en-US"/>
              <a:t>s</a:t>
            </a:r>
            <a:r>
              <a:rPr sz="3200" lang="en-US"/>
              <a:t> </a:t>
            </a:r>
            <a:r>
              <a:rPr sz="3200" lang="en-US"/>
              <a:t>w</a:t>
            </a:r>
            <a:r>
              <a:rPr sz="3200" lang="en-US"/>
              <a:t>i</a:t>
            </a:r>
            <a:r>
              <a:rPr sz="3200" lang="en-US"/>
              <a:t>t</a:t>
            </a:r>
            <a:r>
              <a:rPr sz="3200" lang="en-US"/>
              <a:t>h</a:t>
            </a:r>
            <a:r>
              <a:rPr sz="3200" lang="en-US"/>
              <a:t> </a:t>
            </a:r>
            <a:r>
              <a:rPr sz="3200" lang="en-US"/>
              <a:t>c</a:t>
            </a:r>
            <a:r>
              <a:rPr sz="3200" lang="en-US"/>
              <a:t>o</a:t>
            </a:r>
            <a:r>
              <a:rPr sz="3200" lang="en-US"/>
              <a:t>r</a:t>
            </a:r>
            <a:r>
              <a:rPr sz="3200" lang="en-US"/>
              <a:t>a</a:t>
            </a:r>
            <a:r>
              <a:rPr sz="3200" lang="en-US"/>
              <a:t>l</a:t>
            </a:r>
            <a:r>
              <a:rPr sz="3200" lang="en-US"/>
              <a:t> </a:t>
            </a:r>
            <a:r>
              <a:rPr sz="3200" lang="en-US"/>
              <a:t>reefs</a:t>
            </a:r>
            <a:r>
              <a:rPr sz="3200" lang="en-US"/>
              <a:t>,</a:t>
            </a:r>
            <a:r>
              <a:rPr sz="3200" lang="en-US"/>
              <a:t> </a:t>
            </a:r>
            <a:r>
              <a:rPr sz="3200" lang="en-US"/>
              <a:t>d</a:t>
            </a:r>
            <a:r>
              <a:rPr sz="3200" lang="en-US"/>
              <a:t>i</a:t>
            </a:r>
            <a:r>
              <a:rPr sz="3200" lang="en-US"/>
              <a:t>v</a:t>
            </a:r>
            <a:r>
              <a:rPr sz="3200" lang="en-US"/>
              <a:t>i</a:t>
            </a:r>
            <a:r>
              <a:rPr sz="3200" lang="en-US"/>
              <a:t>n</a:t>
            </a:r>
            <a:r>
              <a:rPr sz="3200" lang="en-US"/>
              <a:t>g</a:t>
            </a:r>
            <a:r>
              <a:rPr sz="3200" lang="en-US"/>
              <a:t>,</a:t>
            </a:r>
            <a:r>
              <a:rPr sz="3200" lang="en-US"/>
              <a:t>.</a:t>
            </a:r>
            <a:r>
              <a:rPr sz="3200" lang="en-US"/>
              <a:t>.</a:t>
            </a:r>
            <a:endParaRPr sz="3200" lang="en-US"/>
          </a:p>
          <a:p>
            <a:pPr indent="0" marL="0">
              <a:lnSpc>
                <a:spcPct val="120000"/>
              </a:lnSpc>
              <a:buNone/>
            </a:pPr>
            <a:r>
              <a:rPr sz="2474" lang="en-US"/>
              <a:t>(</a:t>
            </a:r>
            <a:r>
              <a:rPr sz="2474" lang="en-US"/>
              <a:t>a</a:t>
            </a:r>
            <a:r>
              <a:rPr sz="2474" lang="en-US"/>
              <a:t>r</a:t>
            </a:r>
            <a:r>
              <a:rPr sz="2474" lang="en-US"/>
              <a:t>c</a:t>
            </a:r>
            <a:r>
              <a:rPr sz="2474" lang="en-US"/>
              <a:t>h</a:t>
            </a:r>
            <a:r>
              <a:rPr sz="2474" lang="en-US"/>
              <a:t>i</a:t>
            </a:r>
            <a:r>
              <a:rPr sz="2474" lang="en-US"/>
              <a:t>ving</a:t>
            </a:r>
            <a:r>
              <a:rPr sz="2474" lang="en-US"/>
              <a:t> </a:t>
            </a:r>
            <a:r>
              <a:rPr sz="2474" lang="en-US"/>
              <a:t>d</a:t>
            </a:r>
            <a:r>
              <a:rPr sz="2474" lang="en-US"/>
              <a:t>e</a:t>
            </a:r>
            <a:r>
              <a:rPr sz="2474" lang="en-US"/>
              <a:t>t</a:t>
            </a:r>
            <a:r>
              <a:rPr sz="2474" lang="en-US"/>
              <a:t>o</a:t>
            </a:r>
            <a:r>
              <a:rPr sz="2474" lang="en-US"/>
              <a:t>r</a:t>
            </a:r>
            <a:r>
              <a:rPr sz="2474" lang="en-US"/>
              <a:t>r</a:t>
            </a:r>
            <a:r>
              <a:rPr sz="2474" lang="en-US"/>
              <a:t>i</a:t>
            </a:r>
            <a:r>
              <a:rPr sz="2474" lang="en-US"/>
              <a:t>a</a:t>
            </a:r>
            <a:r>
              <a:rPr sz="2474" lang="en-US"/>
              <a:t>r</a:t>
            </a:r>
            <a:r>
              <a:rPr sz="2474" lang="en-US"/>
              <a:t>a</a:t>
            </a:r>
            <a:r>
              <a:rPr sz="2474" lang="en-US"/>
              <a:t>t</a:t>
            </a:r>
            <a:r>
              <a:rPr sz="2474" lang="en-US"/>
              <a:t>i</a:t>
            </a:r>
            <a:r>
              <a:rPr sz="2474" lang="en-US"/>
              <a:t>n</a:t>
            </a:r>
            <a:r>
              <a:rPr sz="2474" lang="en-US"/>
              <a:t>g</a:t>
            </a:r>
            <a:r>
              <a:rPr sz="2474" lang="en-US"/>
              <a:t> </a:t>
            </a:r>
            <a:r>
              <a:rPr sz="2474" lang="en-US"/>
              <a:t>c</a:t>
            </a:r>
            <a:r>
              <a:rPr sz="2474" lang="en-US"/>
              <a:t>o</a:t>
            </a:r>
            <a:r>
              <a:rPr sz="2474" lang="en-US"/>
              <a:t>r</a:t>
            </a:r>
            <a:r>
              <a:rPr sz="2474" lang="en-US"/>
              <a:t>a</a:t>
            </a:r>
            <a:r>
              <a:rPr sz="2474" lang="en-US"/>
              <a:t>l</a:t>
            </a:r>
            <a:r>
              <a:rPr sz="2474" lang="en-US"/>
              <a:t> </a:t>
            </a:r>
            <a:r>
              <a:rPr sz="2474" lang="en-US"/>
              <a:t>reefs digital</a:t>
            </a:r>
            <a:r>
              <a:rPr sz="2474" lang="en-US"/>
              <a:t>ly</a:t>
            </a:r>
            <a:r>
              <a:rPr sz="2474" lang="en-US"/>
              <a:t>,</a:t>
            </a:r>
            <a:r>
              <a:rPr sz="2474" lang="en-US"/>
              <a:t> </a:t>
            </a:r>
            <a:r>
              <a:rPr sz="2474" lang="en-US"/>
              <a:t>l</a:t>
            </a:r>
            <a:r>
              <a:rPr sz="2474" lang="en-US"/>
              <a:t>i</a:t>
            </a:r>
            <a:r>
              <a:rPr sz="2474" lang="en-US"/>
              <a:t>k</a:t>
            </a:r>
            <a:r>
              <a:rPr sz="2474" lang="en-US"/>
              <a:t>e</a:t>
            </a:r>
            <a:r>
              <a:rPr sz="2474" lang="en-US"/>
              <a:t> </a:t>
            </a:r>
            <a:r>
              <a:rPr sz="2474" lang="en-US"/>
              <a:t>T</a:t>
            </a:r>
            <a:r>
              <a:rPr sz="2474" lang="en-US"/>
              <a:t>u</a:t>
            </a:r>
            <a:r>
              <a:rPr sz="2474" lang="en-US"/>
              <a:t>v</a:t>
            </a:r>
            <a:r>
              <a:rPr sz="2474" lang="en-US"/>
              <a:t>a</a:t>
            </a:r>
            <a:r>
              <a:rPr sz="2474" lang="en-US"/>
              <a:t>l</a:t>
            </a:r>
            <a:r>
              <a:rPr sz="2474" lang="en-US"/>
              <a:t>o</a:t>
            </a:r>
            <a:r>
              <a:rPr sz="2474" lang="en-US"/>
              <a:t> </a:t>
            </a:r>
            <a:r>
              <a:rPr sz="2474" lang="en-US"/>
              <a:t>i</a:t>
            </a:r>
            <a:r>
              <a:rPr sz="2474" lang="en-US"/>
              <a:t>s</a:t>
            </a:r>
            <a:r>
              <a:rPr sz="2474" lang="en-US"/>
              <a:t>l</a:t>
            </a:r>
            <a:r>
              <a:rPr sz="2474" lang="en-US"/>
              <a:t>and</a:t>
            </a:r>
            <a:r>
              <a:rPr sz="2474" lang="en-US"/>
              <a:t> </a:t>
            </a:r>
            <a:r>
              <a:rPr sz="2474" lang="en-US"/>
              <a:t>planning to</a:t>
            </a:r>
            <a:r>
              <a:rPr sz="2474" lang="en-US"/>
              <a:t> </a:t>
            </a:r>
            <a:r>
              <a:rPr sz="2474" lang="en-US"/>
              <a:t>do</a:t>
            </a:r>
            <a:r>
              <a:rPr sz="3200" lang="en-US"/>
              <a:t>:</a:t>
            </a:r>
            <a:r>
              <a:rPr sz="3200" lang="en-US"/>
              <a:t> </a:t>
            </a:r>
            <a:r>
              <a:rPr sz="2474" lang="en-US"/>
              <a:t>https://www.theguardian.com/world/2022/sep/29/could-a-digital-twin-of-tuvalu-preserve-the-island-nation-before-its-lost-to-the-collapsing-climate</a:t>
            </a:r>
            <a:r>
              <a:rPr sz="2474" lang="en-US"/>
              <a:t>)</a:t>
            </a:r>
            <a:r>
              <a:rPr sz="2474" lang="en-US"/>
              <a:t> </a:t>
            </a:r>
            <a:r>
              <a:rPr sz="2474" lang="en-US"/>
              <a:t> </a:t>
            </a:r>
            <a:r>
              <a:rPr sz="2474" lang="en-US"/>
              <a:t> </a:t>
            </a:r>
            <a:r>
              <a:rPr sz="2474" lang="en-US"/>
              <a:t> </a:t>
            </a:r>
            <a:endParaRPr sz="3200" lang="en-US"/>
          </a:p>
          <a:p>
            <a:pPr>
              <a:lnSpc>
                <a:spcPct val="150000"/>
              </a:lnSpc>
            </a:pPr>
            <a:r>
              <a:rPr sz="3200" lang="en-US"/>
              <a:t>L</a:t>
            </a:r>
            <a:r>
              <a:rPr sz="3200" lang="en-US"/>
              <a:t>e</a:t>
            </a:r>
            <a:r>
              <a:rPr sz="3200" lang="en-US"/>
              <a:t>g</a:t>
            </a:r>
            <a:r>
              <a:rPr sz="3200" lang="en-US"/>
              <a:t>e</a:t>
            </a:r>
            <a:r>
              <a:rPr sz="3200" lang="en-US"/>
              <a:t>n</a:t>
            </a:r>
            <a:r>
              <a:rPr sz="3200" lang="en-US"/>
              <a:t>d</a:t>
            </a:r>
            <a:r>
              <a:rPr sz="3200" lang="en-US"/>
              <a:t>s</a:t>
            </a:r>
            <a:r>
              <a:rPr sz="3200" lang="en-US"/>
              <a:t> </a:t>
            </a:r>
            <a:r>
              <a:rPr sz="3200" lang="en-US"/>
              <a:t>i</a:t>
            </a:r>
            <a:r>
              <a:rPr sz="3200" lang="en-US"/>
              <a:t>n</a:t>
            </a:r>
            <a:r>
              <a:rPr sz="3200" lang="en-US"/>
              <a:t>s</a:t>
            </a:r>
            <a:r>
              <a:rPr sz="3200" lang="en-US"/>
              <a:t>p</a:t>
            </a:r>
            <a:r>
              <a:rPr sz="3200" lang="en-US"/>
              <a:t>ired</a:t>
            </a:r>
            <a:r>
              <a:rPr sz="3200" lang="en-US"/>
              <a:t> </a:t>
            </a:r>
            <a:r>
              <a:rPr sz="3200" lang="en-US"/>
              <a:t>games</a:t>
            </a:r>
            <a:r>
              <a:rPr sz="3200" lang="en-US"/>
              <a:t>,</a:t>
            </a:r>
            <a:r>
              <a:rPr sz="3200" lang="en-US"/>
              <a:t> </a:t>
            </a:r>
            <a:r>
              <a:rPr sz="3200" i="1" lang="en-US"/>
              <a:t>EgyptianGodsNFT</a:t>
            </a:r>
            <a:r>
              <a:rPr sz="3200" lang="en-US"/>
              <a:t> </a:t>
            </a:r>
            <a:endParaRPr sz="3200" lang="en-US"/>
          </a:p>
          <a:p>
            <a:pPr>
              <a:lnSpc>
                <a:spcPct val="100000"/>
              </a:lnSpc>
            </a:pPr>
            <a:r>
              <a:rPr sz="3200" lang="en-US"/>
              <a:t>J</a:t>
            </a:r>
            <a:r>
              <a:rPr sz="3200" lang="en-US"/>
              <a:t>o</a:t>
            </a:r>
            <a:r>
              <a:rPr sz="3200" lang="en-US"/>
              <a:t>i</a:t>
            </a:r>
            <a:r>
              <a:rPr sz="3200" lang="en-US"/>
              <a:t>n</a:t>
            </a:r>
            <a:r>
              <a:rPr sz="3200" lang="en-US"/>
              <a:t> </a:t>
            </a:r>
            <a:r>
              <a:rPr sz="3200" lang="en-US"/>
              <a:t>i</a:t>
            </a:r>
            <a:r>
              <a:rPr sz="3200" lang="en-US"/>
              <a:t>n</a:t>
            </a:r>
            <a:r>
              <a:rPr sz="3200" lang="en-US"/>
              <a:t>t</a:t>
            </a:r>
            <a:r>
              <a:rPr sz="3200" lang="en-US"/>
              <a:t>e</a:t>
            </a:r>
            <a:r>
              <a:rPr sz="3200" lang="en-US"/>
              <a:t>r</a:t>
            </a:r>
            <a:r>
              <a:rPr sz="3200" lang="en-US"/>
              <a:t>n</a:t>
            </a:r>
            <a:r>
              <a:rPr sz="3200" lang="en-US"/>
              <a:t>a</a:t>
            </a:r>
            <a:r>
              <a:rPr sz="3200" lang="en-US"/>
              <a:t>t</a:t>
            </a:r>
            <a:r>
              <a:rPr sz="3200" lang="en-US"/>
              <a:t>i</a:t>
            </a:r>
            <a:r>
              <a:rPr sz="3200" lang="en-US"/>
              <a:t>o</a:t>
            </a:r>
            <a:r>
              <a:rPr sz="3200" lang="en-US"/>
              <a:t>n</a:t>
            </a:r>
            <a:r>
              <a:rPr sz="3200" lang="en-US"/>
              <a:t>a</a:t>
            </a:r>
            <a:r>
              <a:rPr sz="3200" lang="en-US"/>
              <a:t>l</a:t>
            </a:r>
            <a:r>
              <a:rPr sz="3200" lang="en-US"/>
              <a:t> </a:t>
            </a:r>
            <a:r>
              <a:rPr sz="3200" lang="en-US"/>
              <a:t>m</a:t>
            </a:r>
            <a:r>
              <a:rPr sz="3200" lang="en-US"/>
              <a:t>e</a:t>
            </a:r>
            <a:r>
              <a:rPr sz="3200" lang="en-US"/>
              <a:t>t</a:t>
            </a:r>
            <a:r>
              <a:rPr sz="3200" lang="en-US"/>
              <a:t>a</a:t>
            </a:r>
            <a:r>
              <a:rPr sz="3200" lang="en-US"/>
              <a:t>v</a:t>
            </a:r>
            <a:r>
              <a:rPr sz="3200" lang="en-US"/>
              <a:t>e</a:t>
            </a:r>
            <a:r>
              <a:rPr sz="3200" lang="en-US"/>
              <a:t>r</a:t>
            </a:r>
            <a:r>
              <a:rPr sz="3200" lang="en-US"/>
              <a:t>s</a:t>
            </a:r>
            <a:r>
              <a:rPr sz="3200" lang="en-US"/>
              <a:t>e</a:t>
            </a:r>
            <a:r>
              <a:rPr sz="3200" lang="en-US"/>
              <a:t> </a:t>
            </a:r>
            <a:r>
              <a:rPr sz="3200" lang="en-US"/>
              <a:t>p</a:t>
            </a:r>
            <a:r>
              <a:rPr sz="3200" lang="en-US"/>
              <a:t>r</a:t>
            </a:r>
            <a:r>
              <a:rPr sz="3200" lang="en-US"/>
              <a:t>o</a:t>
            </a:r>
            <a:r>
              <a:rPr sz="3200" lang="en-US"/>
              <a:t>j</a:t>
            </a:r>
            <a:r>
              <a:rPr sz="3200" lang="en-US"/>
              <a:t>e</a:t>
            </a:r>
            <a:r>
              <a:rPr sz="3200" lang="en-US"/>
              <a:t>c</a:t>
            </a:r>
            <a:r>
              <a:rPr sz="3200" lang="en-US"/>
              <a:t>t</a:t>
            </a:r>
            <a:r>
              <a:rPr sz="3200" lang="en-US"/>
              <a:t>s</a:t>
            </a:r>
            <a:r>
              <a:rPr sz="3200" lang="en-US"/>
              <a:t>,</a:t>
            </a:r>
            <a:r>
              <a:rPr sz="3200" lang="en-US"/>
              <a:t> </a:t>
            </a:r>
            <a:r>
              <a:rPr sz="3200" lang="en-US"/>
              <a:t>U</a:t>
            </a:r>
            <a:r>
              <a:rPr sz="3200" lang="en-US"/>
              <a:t>n</a:t>
            </a:r>
            <a:r>
              <a:rPr sz="3200" lang="en-US"/>
              <a:t>i</a:t>
            </a:r>
            <a:r>
              <a:rPr sz="3200" lang="en-US"/>
              <a:t>s</a:t>
            </a:r>
            <a:r>
              <a:rPr sz="3200" lang="en-US"/>
              <a:t>c</a:t>
            </a:r>
            <a:r>
              <a:rPr sz="3200" lang="en-US"/>
              <a:t>o</a:t>
            </a:r>
            <a:r>
              <a:rPr sz="3200" lang="en-US"/>
              <a:t>,</a:t>
            </a:r>
            <a:r>
              <a:rPr sz="3200" lang="en-US"/>
              <a:t> </a:t>
            </a:r>
            <a:r>
              <a:rPr sz="3200" lang="en-US"/>
              <a:t>Mediterranean</a:t>
            </a:r>
            <a:r>
              <a:rPr sz="3200" lang="en-US"/>
              <a:t>/</a:t>
            </a:r>
            <a:r>
              <a:rPr sz="3200" lang="en-US"/>
              <a:t>Hellenistic</a:t>
            </a:r>
            <a:r>
              <a:rPr sz="3200" lang="en-US"/>
              <a:t> </a:t>
            </a:r>
            <a:r>
              <a:rPr sz="3200" lang="en-US"/>
              <a:t>h</a:t>
            </a:r>
            <a:r>
              <a:rPr sz="3200" lang="en-US"/>
              <a:t>e</a:t>
            </a:r>
            <a:r>
              <a:rPr sz="3200" lang="en-US"/>
              <a:t>r</a:t>
            </a:r>
            <a:r>
              <a:rPr sz="3200" lang="en-US"/>
              <a:t>i</a:t>
            </a:r>
            <a:r>
              <a:rPr sz="3200" lang="en-US"/>
              <a:t>t</a:t>
            </a:r>
            <a:r>
              <a:rPr sz="3200" lang="en-US"/>
              <a:t>a</a:t>
            </a:r>
            <a:r>
              <a:rPr sz="3200" lang="en-US"/>
              <a:t>g</a:t>
            </a:r>
            <a:r>
              <a:rPr sz="3200" lang="en-US"/>
              <a:t>e</a:t>
            </a:r>
            <a:r>
              <a:rPr sz="3200" lang="en-US"/>
              <a:t> </a:t>
            </a:r>
            <a:r>
              <a:rPr sz="3200" lang="en-US"/>
              <a:t>r</a:t>
            </a:r>
            <a:r>
              <a:rPr sz="3200" lang="en-US"/>
              <a:t>e</a:t>
            </a:r>
            <a:r>
              <a:rPr sz="3200" lang="en-US"/>
              <a:t>s</a:t>
            </a:r>
            <a:r>
              <a:rPr sz="3200" lang="en-US"/>
              <a:t>earch</a:t>
            </a:r>
            <a:r>
              <a:rPr sz="3200" lang="en-US"/>
              <a:t> </a:t>
            </a:r>
            <a:r>
              <a:rPr sz="3200" lang="en-US"/>
              <a:t>c</a:t>
            </a:r>
            <a:r>
              <a:rPr sz="3200" lang="en-US"/>
              <a:t>enter</a:t>
            </a:r>
            <a:r>
              <a:rPr sz="3200" lang="en-US"/>
              <a:t>s</a:t>
            </a:r>
            <a:r>
              <a:rPr sz="3200" lang="en-US"/>
              <a:t>.</a:t>
            </a:r>
            <a:r>
              <a:rPr sz="3200" lang="en-US"/>
              <a:t> </a:t>
            </a:r>
            <a:r>
              <a:rPr sz="3200" lang="en-US"/>
              <a:t> </a:t>
            </a:r>
            <a:r>
              <a:rPr sz="3200" lang="en-US"/>
              <a:t> </a:t>
            </a:r>
            <a:endParaRPr sz="3200" lang="en-US"/>
          </a:p>
        </p:txBody>
      </p:sp>
      <p:sp>
        <p:nvSpPr>
          <p:cNvPr id="1048655" name=""/>
          <p:cNvSpPr>
            <a:spLocks noGrp="1"/>
          </p:cNvSpPr>
          <p:nvPr/>
        </p:nvSpPr>
        <p:spPr>
          <a:xfrm>
            <a:off x="628650" y="423151"/>
            <a:ext cx="7886700" cy="1330543"/>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b="0" lang="en-US">
                <a:latin typeface="Calibri"/>
              </a:rPr>
              <a:t>Suggestions for Egypt </a:t>
            </a:r>
            <a:br>
              <a:rPr b="0" lang="en-US"/>
            </a:br>
            <a:endParaRPr b="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04" name=""/>
          <p:cNvSpPr>
            <a:spLocks noGrp="1"/>
          </p:cNvSpPr>
          <p:nvPr>
            <p:ph type="title"/>
          </p:nvPr>
        </p:nvSpPr>
        <p:spPr/>
        <p:txBody>
          <a:bodyPr/>
          <a:p>
            <a:r>
              <a:rPr lang="en-US"/>
              <a:t>M</a:t>
            </a:r>
            <a:r>
              <a:rPr lang="en-US"/>
              <a:t>o</a:t>
            </a:r>
            <a:r>
              <a:rPr lang="en-US"/>
              <a:t>t</a:t>
            </a:r>
            <a:r>
              <a:rPr lang="en-US"/>
              <a:t>i</a:t>
            </a:r>
            <a:r>
              <a:rPr lang="en-US"/>
              <a:t>v</a:t>
            </a:r>
            <a:r>
              <a:rPr lang="en-US"/>
              <a:t>e</a:t>
            </a:r>
            <a:endParaRPr lang="en-US"/>
          </a:p>
        </p:txBody>
      </p:sp>
      <p:sp>
        <p:nvSpPr>
          <p:cNvPr id="1048605" name=""/>
          <p:cNvSpPr>
            <a:spLocks noGrp="1"/>
          </p:cNvSpPr>
          <p:nvPr>
            <p:ph idx="1"/>
          </p:nvPr>
        </p:nvSpPr>
        <p:spPr>
          <a:xfrm>
            <a:off x="1462291" y="1825625"/>
            <a:ext cx="6178445" cy="4351338"/>
          </a:xfrm>
        </p:spPr>
        <p:txBody>
          <a:bodyPr/>
          <a:p>
            <a:pPr indent="0" marL="0">
              <a:buNone/>
            </a:pPr>
            <a:endParaRPr lang="en-US"/>
          </a:p>
          <a:p>
            <a:pPr indent="0" marL="0">
              <a:lnSpc>
                <a:spcPct val="150000"/>
              </a:lnSpc>
              <a:buNone/>
            </a:pPr>
            <a:r>
              <a:rPr sz="3600" lang="en-US"/>
              <a:t>Why </a:t>
            </a:r>
            <a:r>
              <a:rPr sz="3600" lang="en-US"/>
              <a:t>d</a:t>
            </a:r>
            <a:r>
              <a:rPr sz="3600" lang="en-US"/>
              <a:t>o</a:t>
            </a:r>
            <a:r>
              <a:rPr sz="3600" lang="en-US"/>
              <a:t>n</a:t>
            </a:r>
            <a:r>
              <a:rPr sz="3600" lang="en-US"/>
              <a:t>'</a:t>
            </a:r>
            <a:r>
              <a:rPr sz="3600" lang="en-US"/>
              <a:t>t debted countries make money from Cryptocurrencies &amp; DeFi</a:t>
            </a:r>
            <a:r>
              <a:rPr sz="3600" lang="en-US"/>
              <a:t> </a:t>
            </a:r>
            <a:r>
              <a:rPr sz="3600" lang="en-US"/>
              <a:t>?</a:t>
            </a:r>
            <a:r>
              <a:rPr sz="3600" lang="en-US"/>
              <a:t>?</a:t>
            </a:r>
            <a:r>
              <a:rPr sz="3600" lang="en-US"/>
              <a:t>?</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61" name=""/>
          <p:cNvSpPr>
            <a:spLocks noGrp="1"/>
          </p:cNvSpPr>
          <p:nvPr>
            <p:ph type="title"/>
          </p:nvPr>
        </p:nvSpPr>
        <p:spPr/>
        <p:txBody>
          <a:bodyPr/>
          <a:p>
            <a:r>
              <a:rPr lang="en-US"/>
              <a:t>K</a:t>
            </a:r>
            <a:r>
              <a:rPr lang="en-US"/>
              <a:t>e</a:t>
            </a:r>
            <a:r>
              <a:rPr lang="en-US"/>
              <a:t>y</a:t>
            </a:r>
            <a:r>
              <a:rPr lang="en-US"/>
              <a:t> </a:t>
            </a:r>
            <a:r>
              <a:rPr lang="en-US"/>
              <a:t>I</a:t>
            </a:r>
            <a:r>
              <a:rPr lang="en-US"/>
              <a:t>s</a:t>
            </a:r>
            <a:r>
              <a:rPr lang="en-US"/>
              <a:t>s</a:t>
            </a:r>
            <a:r>
              <a:rPr lang="en-US"/>
              <a:t>u</a:t>
            </a:r>
            <a:r>
              <a:rPr lang="en-US"/>
              <a:t>e</a:t>
            </a:r>
            <a:r>
              <a:rPr lang="en-US"/>
              <a:t>s</a:t>
            </a:r>
            <a:r>
              <a:rPr lang="en-US"/>
              <a:t> </a:t>
            </a:r>
            <a:r>
              <a:rPr lang="en-US"/>
              <a:t>.</a:t>
            </a:r>
            <a:r>
              <a:rPr lang="en-US"/>
              <a:t>.</a:t>
            </a:r>
            <a:r>
              <a:rPr lang="en-US"/>
              <a:t>.</a:t>
            </a:r>
            <a:endParaRPr lang="en-US"/>
          </a:p>
        </p:txBody>
      </p:sp>
      <p:sp>
        <p:nvSpPr>
          <p:cNvPr id="1048662" name=""/>
          <p:cNvSpPr>
            <a:spLocks noGrp="1"/>
          </p:cNvSpPr>
          <p:nvPr>
            <p:ph type="body" idx="1"/>
          </p:nvPr>
        </p:nvSpPr>
        <p:spPr/>
        <p:txBody>
          <a:bodyPr/>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06" name=""/>
        <p:cNvGrpSpPr/>
        <p:nvPr/>
      </p:nvGrpSpPr>
      <p:grpSpPr>
        <a:xfrm>
          <a:off x="0" y="0"/>
          <a:ext cx="0" cy="0"/>
          <a:chOff x="0" y="0"/>
          <a:chExt cx="0" cy="0"/>
        </a:xfrm>
      </p:grpSpPr>
      <p:sp>
        <p:nvSpPr>
          <p:cNvPr id="1048664" name=""/>
          <p:cNvSpPr>
            <a:spLocks noGrp="1"/>
          </p:cNvSpPr>
          <p:nvPr/>
        </p:nvSpPr>
        <p:spPr>
          <a:xfrm>
            <a:off x="628649" y="1027906"/>
            <a:ext cx="7886700" cy="5900249"/>
          </a:xfrm>
          <a:prstGeom prst="rect"/>
        </p:spPr>
        <p:txBody>
          <a:bodyPr bIns="45720" lIns="91440" rIns="91440" rtlCol="0" tIns="45720" vert="horz">
            <a:normAutofit fontScale="96429" lnSpcReduction="20000"/>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rgbClr val="000000"/>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rgbClr val="000000"/>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rgbClr val="000000"/>
                </a:solidFill>
                <a:latin typeface="+mn-lt"/>
                <a:ea typeface="+mn-ea"/>
                <a:cs typeface="+mn-cs"/>
              </a:defRPr>
            </a:lvl9pPr>
          </a:lstStyle>
          <a:p>
            <a:pPr>
              <a:lnSpc>
                <a:spcPct val="150000"/>
              </a:lnSpc>
            </a:pPr>
            <a:endParaRPr lang="en-US"/>
          </a:p>
          <a:p>
            <a:pPr>
              <a:lnSpc>
                <a:spcPct val="150000"/>
              </a:lnSpc>
            </a:pPr>
            <a:r>
              <a:rPr sz="3200" lang="en-US">
                <a:latin typeface="Calibri"/>
              </a:rPr>
              <a:t>N</a:t>
            </a:r>
            <a:r>
              <a:rPr sz="3200" lang="en-US">
                <a:latin typeface="Calibri"/>
              </a:rPr>
              <a:t>e</a:t>
            </a:r>
            <a:r>
              <a:rPr sz="3200" lang="en-US">
                <a:latin typeface="Calibri"/>
              </a:rPr>
              <a:t>t</a:t>
            </a:r>
            <a:r>
              <a:rPr sz="3200" lang="en-US">
                <a:latin typeface="Calibri"/>
              </a:rPr>
              <a:t>w</a:t>
            </a:r>
            <a:r>
              <a:rPr sz="3200" lang="en-US">
                <a:latin typeface="Calibri"/>
              </a:rPr>
              <a:t>ork </a:t>
            </a:r>
            <a:r>
              <a:rPr sz="3200" lang="en-US">
                <a:latin typeface="Calibri"/>
              </a:rPr>
              <a:t>readiness</a:t>
            </a:r>
            <a:r>
              <a:rPr sz="3200" lang="en-US">
                <a:latin typeface="Calibri"/>
              </a:rPr>
              <a:t>. </a:t>
            </a:r>
            <a:endParaRPr lang="en-US"/>
          </a:p>
          <a:p>
            <a:pPr>
              <a:lnSpc>
                <a:spcPct val="150000"/>
              </a:lnSpc>
            </a:pPr>
            <a:r>
              <a:rPr sz="3200" lang="en-US">
                <a:latin typeface="Calibri"/>
              </a:rPr>
              <a:t> </a:t>
            </a:r>
            <a:r>
              <a:rPr sz="3200" lang="en-US">
                <a:latin typeface="Calibri"/>
              </a:rPr>
              <a:t>H</a:t>
            </a:r>
            <a:r>
              <a:rPr sz="3200" lang="en-US">
                <a:latin typeface="Calibri"/>
              </a:rPr>
              <a:t>u</a:t>
            </a:r>
            <a:r>
              <a:rPr sz="3200" lang="en-US">
                <a:latin typeface="Calibri"/>
              </a:rPr>
              <a:t>m</a:t>
            </a:r>
            <a:r>
              <a:rPr sz="3200" lang="en-US">
                <a:latin typeface="Calibri"/>
              </a:rPr>
              <a:t>a</a:t>
            </a:r>
            <a:r>
              <a:rPr sz="3200" lang="en-US">
                <a:latin typeface="Calibri"/>
              </a:rPr>
              <a:t>n</a:t>
            </a:r>
            <a:r>
              <a:rPr sz="3200" lang="en-US">
                <a:latin typeface="Calibri"/>
              </a:rPr>
              <a:t> </a:t>
            </a:r>
            <a:r>
              <a:rPr sz="3200" lang="en-US">
                <a:latin typeface="Calibri"/>
              </a:rPr>
              <a:t>R</a:t>
            </a:r>
            <a:r>
              <a:rPr sz="3200" lang="en-US">
                <a:latin typeface="Calibri"/>
              </a:rPr>
              <a:t>e</a:t>
            </a:r>
            <a:r>
              <a:rPr sz="3200" lang="en-US">
                <a:latin typeface="Calibri"/>
              </a:rPr>
              <a:t>s</a:t>
            </a:r>
            <a:r>
              <a:rPr sz="3200" lang="en-US">
                <a:latin typeface="Calibri"/>
              </a:rPr>
              <a:t>o</a:t>
            </a:r>
            <a:r>
              <a:rPr sz="3200" lang="en-US">
                <a:latin typeface="Calibri"/>
              </a:rPr>
              <a:t>urces</a:t>
            </a:r>
            <a:r>
              <a:rPr sz="3200" lang="en-US">
                <a:latin typeface="Calibri"/>
              </a:rPr>
              <a:t>.</a:t>
            </a:r>
            <a:endParaRPr lang="en-US"/>
          </a:p>
          <a:p>
            <a:pPr>
              <a:lnSpc>
                <a:spcPct val="150000"/>
              </a:lnSpc>
            </a:pPr>
            <a:r>
              <a:rPr sz="3200" lang="en-US">
                <a:latin typeface="Calibri"/>
              </a:rPr>
              <a:t>Economical</a:t>
            </a:r>
            <a:r>
              <a:rPr sz="3200" lang="en-US">
                <a:latin typeface="Calibri"/>
              </a:rPr>
              <a:t> </a:t>
            </a:r>
            <a:r>
              <a:rPr sz="3200" lang="en-US">
                <a:latin typeface="Calibri"/>
              </a:rPr>
              <a:t>Analysis</a:t>
            </a:r>
            <a:endParaRPr lang="en-US"/>
          </a:p>
          <a:p>
            <a:pPr>
              <a:lnSpc>
                <a:spcPct val="150000"/>
              </a:lnSpc>
            </a:pPr>
            <a:r>
              <a:rPr sz="3200" lang="en-US">
                <a:latin typeface="Calibri"/>
              </a:rPr>
              <a:t>B</a:t>
            </a:r>
            <a:r>
              <a:rPr sz="3200" lang="en-US">
                <a:latin typeface="Calibri"/>
              </a:rPr>
              <a:t>l</a:t>
            </a:r>
            <a:r>
              <a:rPr sz="3200" lang="en-US">
                <a:latin typeface="Calibri"/>
              </a:rPr>
              <a:t>ock</a:t>
            </a:r>
            <a:r>
              <a:rPr sz="3200" lang="en-US">
                <a:latin typeface="Calibri"/>
              </a:rPr>
              <a:t>chain</a:t>
            </a:r>
            <a:r>
              <a:rPr sz="3200" lang="en-US">
                <a:latin typeface="Calibri"/>
              </a:rPr>
              <a:t> </a:t>
            </a:r>
            <a:r>
              <a:rPr sz="3200" lang="en-US">
                <a:latin typeface="Calibri"/>
              </a:rPr>
              <a:t>Choice</a:t>
            </a:r>
            <a:endParaRPr lang="en-US"/>
          </a:p>
          <a:p>
            <a:pPr>
              <a:lnSpc>
                <a:spcPct val="150000"/>
              </a:lnSpc>
            </a:pPr>
            <a:r>
              <a:rPr sz="3200" lang="en-US">
                <a:latin typeface="Calibri"/>
              </a:rPr>
              <a:t>S</a:t>
            </a:r>
            <a:r>
              <a:rPr sz="3200" lang="en-US">
                <a:latin typeface="Calibri"/>
              </a:rPr>
              <a:t>e</a:t>
            </a:r>
            <a:r>
              <a:rPr sz="3200" lang="en-US">
                <a:latin typeface="Calibri"/>
              </a:rPr>
              <a:t>c</a:t>
            </a:r>
            <a:r>
              <a:rPr sz="3200" lang="en-US">
                <a:latin typeface="Calibri"/>
              </a:rPr>
              <a:t>urity</a:t>
            </a:r>
            <a:r>
              <a:rPr sz="3200" lang="en-US">
                <a:latin typeface="Calibri"/>
              </a:rPr>
              <a:t> &amp;</a:t>
            </a:r>
            <a:r>
              <a:rPr sz="3200" lang="en-US">
                <a:latin typeface="Calibri"/>
              </a:rPr>
              <a:t> </a:t>
            </a:r>
            <a:r>
              <a:rPr sz="3200" lang="en-US">
                <a:latin typeface="Calibri"/>
              </a:rPr>
              <a:t>P</a:t>
            </a:r>
            <a:r>
              <a:rPr sz="3200" lang="en-US">
                <a:latin typeface="Calibri"/>
              </a:rPr>
              <a:t>r</a:t>
            </a:r>
            <a:r>
              <a:rPr sz="3200" lang="en-US">
                <a:latin typeface="Calibri"/>
              </a:rPr>
              <a:t>i</a:t>
            </a:r>
            <a:r>
              <a:rPr sz="3200" lang="en-US">
                <a:latin typeface="Calibri"/>
              </a:rPr>
              <a:t>v</a:t>
            </a:r>
            <a:r>
              <a:rPr sz="3200" lang="en-US">
                <a:latin typeface="Calibri"/>
              </a:rPr>
              <a:t>acy</a:t>
            </a:r>
            <a:endParaRPr lang="en-US"/>
          </a:p>
          <a:p>
            <a:pPr>
              <a:lnSpc>
                <a:spcPct val="150000"/>
              </a:lnSpc>
            </a:pPr>
            <a:r>
              <a:rPr sz="3200" lang="en-US">
                <a:latin typeface="Calibri"/>
              </a:rPr>
              <a:t>N</a:t>
            </a:r>
            <a:r>
              <a:rPr sz="3200" lang="en-US">
                <a:latin typeface="Calibri"/>
              </a:rPr>
              <a:t>F</a:t>
            </a:r>
            <a:r>
              <a:rPr sz="3200" lang="en-US">
                <a:latin typeface="Calibri"/>
              </a:rPr>
              <a:t>T</a:t>
            </a:r>
            <a:r>
              <a:rPr sz="3200" lang="en-US">
                <a:latin typeface="Calibri"/>
              </a:rPr>
              <a:t> </a:t>
            </a:r>
            <a:r>
              <a:rPr sz="3200" lang="en-US">
                <a:latin typeface="Calibri"/>
              </a:rPr>
              <a:t>C</a:t>
            </a:r>
            <a:r>
              <a:rPr sz="3200" lang="en-US">
                <a:latin typeface="Calibri"/>
              </a:rPr>
              <a:t>o</a:t>
            </a:r>
            <a:r>
              <a:rPr sz="3200" lang="en-US">
                <a:latin typeface="Calibri"/>
              </a:rPr>
              <a:t>p</a:t>
            </a:r>
            <a:r>
              <a:rPr sz="3200" lang="en-US">
                <a:latin typeface="Calibri"/>
              </a:rPr>
              <a:t>yrights</a:t>
            </a:r>
            <a:endParaRPr lang="en-US"/>
          </a:p>
          <a:p>
            <a:pPr>
              <a:lnSpc>
                <a:spcPct val="150000"/>
              </a:lnSpc>
            </a:pPr>
            <a:r>
              <a:rPr sz="3200" lang="en-US">
                <a:latin typeface="Calibri"/>
              </a:rPr>
              <a:t>R</a:t>
            </a:r>
            <a:r>
              <a:rPr sz="3200" lang="en-US">
                <a:latin typeface="Calibri"/>
              </a:rPr>
              <a:t>e</a:t>
            </a:r>
            <a:r>
              <a:rPr sz="3200" lang="en-US">
                <a:latin typeface="Calibri"/>
              </a:rPr>
              <a:t>g</a:t>
            </a:r>
            <a:r>
              <a:rPr sz="3200" lang="en-US">
                <a:latin typeface="Calibri"/>
              </a:rPr>
              <a:t>u</a:t>
            </a:r>
            <a:r>
              <a:rPr sz="3200" lang="en-US">
                <a:latin typeface="Calibri"/>
              </a:rPr>
              <a:t>lations</a:t>
            </a:r>
            <a:r>
              <a:rPr sz="3200" lang="en-US">
                <a:latin typeface="Calibri"/>
              </a:rPr>
              <a:t> </a:t>
            </a:r>
            <a:r>
              <a:rPr sz="3200" lang="en-US">
                <a:latin typeface="Calibri"/>
              </a:rPr>
              <a:t>&amp;</a:t>
            </a:r>
            <a:r>
              <a:rPr sz="3200" lang="en-US">
                <a:latin typeface="Calibri"/>
              </a:rPr>
              <a:t> </a:t>
            </a:r>
            <a:r>
              <a:rPr sz="3200" lang="en-US">
                <a:latin typeface="Calibri"/>
              </a:rPr>
              <a:t>Liabilities</a:t>
            </a:r>
            <a:r>
              <a:rPr sz="3200" lang="en-US">
                <a:latin typeface="Calibri"/>
              </a:rPr>
              <a:t> </a:t>
            </a:r>
            <a:endParaRPr lang="en-US"/>
          </a:p>
        </p:txBody>
      </p:sp>
      <p:sp>
        <p:nvSpPr>
          <p:cNvPr id="1048665" name=""/>
          <p:cNvSpPr>
            <a:spLocks noGrp="1"/>
          </p:cNvSpPr>
          <p:nvPr/>
        </p:nvSpPr>
        <p:spPr>
          <a:xfrm>
            <a:off x="628650" y="365126"/>
            <a:ext cx="7886700" cy="1325563"/>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rgbClr val="000000"/>
                </a:solidFill>
                <a:latin typeface="+mj-lt"/>
                <a:ea typeface="+mj-ea"/>
                <a:cs typeface="+mj-cs"/>
              </a:defRPr>
            </a:lvl1pPr>
          </a:lstStyle>
          <a:p>
            <a:r>
              <a:rPr lang="en-US">
                <a:latin typeface="Calibri"/>
              </a:rPr>
              <a:t>C</a:t>
            </a:r>
            <a:r>
              <a:rPr lang="en-US">
                <a:latin typeface="Calibri"/>
              </a:rPr>
              <a:t>h</a:t>
            </a:r>
            <a:r>
              <a:rPr lang="en-US">
                <a:latin typeface="Calibri"/>
              </a:rPr>
              <a:t>a</a:t>
            </a:r>
            <a:r>
              <a:rPr lang="en-US">
                <a:latin typeface="Calibri"/>
              </a:rPr>
              <a:t>l</a:t>
            </a:r>
            <a:r>
              <a:rPr lang="en-US">
                <a:latin typeface="Calibri"/>
              </a:rPr>
              <a:t>l</a:t>
            </a:r>
            <a:r>
              <a:rPr lang="en-US">
                <a:latin typeface="Calibri"/>
              </a:rPr>
              <a:t>enges </a:t>
            </a:r>
            <a:r>
              <a:rPr lang="en-US">
                <a:latin typeface="Calibri"/>
              </a:rPr>
              <a:t>&amp;</a:t>
            </a:r>
            <a:r>
              <a:rPr lang="en-US">
                <a:latin typeface="Calibri"/>
              </a:rPr>
              <a:t> </a:t>
            </a:r>
            <a:r>
              <a:rPr lang="en-US">
                <a:latin typeface="Calibri"/>
              </a:rPr>
              <a:t>D</a:t>
            </a:r>
            <a:r>
              <a:rPr lang="en-US">
                <a:latin typeface="Calibri"/>
              </a:rPr>
              <a:t>e</a:t>
            </a:r>
            <a:r>
              <a:rPr lang="en-US">
                <a:latin typeface="Calibri"/>
              </a:rPr>
              <a:t>s</a:t>
            </a:r>
            <a:r>
              <a:rPr lang="en-US">
                <a:latin typeface="Calibri"/>
              </a:rPr>
              <a:t>ign </a:t>
            </a:r>
            <a:r>
              <a:rPr lang="en-US">
                <a:latin typeface="Calibri"/>
              </a:rPr>
              <a:t>Decisions </a:t>
            </a:r>
            <a:endParaRPr lang="en-US"/>
          </a:p>
        </p:txBody>
      </p:sp>
    </p:spTree>
  </p:cSld>
  <p:clrMapOvr>
    <a:overrideClrMapping accent1="accent1" accent2="accent2" accent3="accent3" accent4="accent4" accent5="accent5" accent6="accent6" bg1="lt1" bg2="lt2" tx1="dk1" tx2="dk2"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pic>
        <p:nvPicPr>
          <p:cNvPr id="2097171" name=""/>
          <p:cNvPicPr>
            <a:picLocks/>
          </p:cNvPicPr>
          <p:nvPr/>
        </p:nvPicPr>
        <p:blipFill>
          <a:blip xmlns:r="http://schemas.openxmlformats.org/officeDocument/2006/relationships" r:embed="rId1"/>
          <a:srcRect l="0" t="13521" r="0" b="19905"/>
          <a:stretch>
            <a:fillRect/>
          </a:stretch>
        </p:blipFill>
        <p:spPr>
          <a:xfrm rot="0">
            <a:off x="3023813" y="0"/>
            <a:ext cx="3088371" cy="3460808"/>
          </a:xfrm>
          <a:prstGeom prst="rect"/>
        </p:spPr>
      </p:pic>
      <p:pic>
        <p:nvPicPr>
          <p:cNvPr id="2097172" name=""/>
          <p:cNvPicPr>
            <a:picLocks/>
          </p:cNvPicPr>
          <p:nvPr/>
        </p:nvPicPr>
        <p:blipFill>
          <a:blip xmlns:r="http://schemas.openxmlformats.org/officeDocument/2006/relationships" r:embed="rId2"/>
          <a:srcRect l="0" t="5504" r="0" b="24724"/>
          <a:stretch>
            <a:fillRect/>
          </a:stretch>
        </p:blipFill>
        <p:spPr>
          <a:xfrm rot="0">
            <a:off x="5929825" y="0"/>
            <a:ext cx="3538602" cy="4424364"/>
          </a:xfrm>
          <a:prstGeom prst="rect"/>
        </p:spPr>
      </p:pic>
      <p:pic>
        <p:nvPicPr>
          <p:cNvPr id="2097173" name=""/>
          <p:cNvPicPr>
            <a:picLocks/>
          </p:cNvPicPr>
          <p:nvPr/>
        </p:nvPicPr>
        <p:blipFill>
          <a:blip xmlns:r="http://schemas.openxmlformats.org/officeDocument/2006/relationships" r:embed="rId3"/>
          <a:stretch>
            <a:fillRect/>
          </a:stretch>
        </p:blipFill>
        <p:spPr>
          <a:xfrm rot="0">
            <a:off x="0" y="0"/>
            <a:ext cx="3088371" cy="6810710"/>
          </a:xfrm>
          <a:prstGeom prst="rect"/>
        </p:spPr>
      </p:pic>
      <p:pic>
        <p:nvPicPr>
          <p:cNvPr id="2097174" name=""/>
          <p:cNvPicPr>
            <a:picLocks/>
          </p:cNvPicPr>
          <p:nvPr/>
        </p:nvPicPr>
        <p:blipFill>
          <a:blip xmlns:r="http://schemas.openxmlformats.org/officeDocument/2006/relationships" r:embed="rId4"/>
          <a:stretch>
            <a:fillRect/>
          </a:stretch>
        </p:blipFill>
        <p:spPr>
          <a:xfrm rot="0">
            <a:off x="3310034" y="3424863"/>
            <a:ext cx="3005127" cy="3489159"/>
          </a:xfrm>
          <a:prstGeom prst="rect"/>
        </p:spPr>
      </p:pic>
      <p:pic>
        <p:nvPicPr>
          <p:cNvPr id="2097175" name=""/>
          <p:cNvPicPr>
            <a:picLocks/>
          </p:cNvPicPr>
          <p:nvPr/>
        </p:nvPicPr>
        <p:blipFill>
          <a:blip xmlns:r="http://schemas.openxmlformats.org/officeDocument/2006/relationships" r:embed="rId5"/>
          <a:stretch>
            <a:fillRect/>
          </a:stretch>
        </p:blipFill>
        <p:spPr>
          <a:xfrm rot="0">
            <a:off x="6289337" y="4450707"/>
            <a:ext cx="2646476" cy="2360003"/>
          </a:xfrm>
          <a:prstGeom prst="rect"/>
        </p:spPr>
      </p:pic>
      <p:sp>
        <p:nvSpPr>
          <p:cNvPr id="1048666" name=""/>
          <p:cNvSpPr txBox="1"/>
          <p:nvPr/>
        </p:nvSpPr>
        <p:spPr>
          <a:xfrm>
            <a:off x="1544184" y="6363669"/>
            <a:ext cx="2072205" cy="447040"/>
          </a:xfrm>
          <a:prstGeom prst="rect"/>
        </p:spPr>
        <p:txBody>
          <a:bodyPr rtlCol="0" wrap="square">
            <a:spAutoFit/>
          </a:bodyPr>
          <a:p>
            <a:r>
              <a:rPr b="1" sz="2400" lang="en-US">
                <a:solidFill>
                  <a:srgbClr val="BF0000"/>
                </a:solidFill>
              </a:rPr>
              <a:t>2</a:t>
            </a:r>
            <a:r>
              <a:rPr b="1" sz="2400" lang="en-US">
                <a:solidFill>
                  <a:srgbClr val="BF0000"/>
                </a:solidFill>
              </a:rPr>
              <a:t>0</a:t>
            </a:r>
            <a:r>
              <a:rPr b="1" sz="2400" lang="en-US">
                <a:solidFill>
                  <a:srgbClr val="BF0000"/>
                </a:solidFill>
              </a:rPr>
              <a:t>0</a:t>
            </a:r>
            <a:r>
              <a:rPr b="1" sz="2400" lang="en-US">
                <a:solidFill>
                  <a:srgbClr val="BF0000"/>
                </a:solidFill>
              </a:rPr>
              <a:t>7</a:t>
            </a:r>
            <a:r>
              <a:rPr b="1" sz="2400" lang="en-US">
                <a:solidFill>
                  <a:srgbClr val="BF0000"/>
                </a:solidFill>
              </a:rPr>
              <a:t>-</a:t>
            </a:r>
            <a:r>
              <a:rPr b="1" sz="2400" lang="en-US">
                <a:solidFill>
                  <a:srgbClr val="BF0000"/>
                </a:solidFill>
              </a:rPr>
              <a:t>2</a:t>
            </a:r>
            <a:r>
              <a:rPr b="1" sz="2400" lang="en-US">
                <a:solidFill>
                  <a:srgbClr val="BF0000"/>
                </a:solidFill>
              </a:rPr>
              <a:t>0</a:t>
            </a:r>
            <a:r>
              <a:rPr b="1" sz="2400" lang="en-US">
                <a:solidFill>
                  <a:srgbClr val="BF0000"/>
                </a:solidFill>
              </a:rPr>
              <a:t>1</a:t>
            </a:r>
            <a:r>
              <a:rPr b="1" sz="2400" lang="en-US">
                <a:solidFill>
                  <a:srgbClr val="BF0000"/>
                </a:solidFill>
              </a:rPr>
              <a:t>3</a:t>
            </a:r>
            <a:endParaRPr b="1" sz="2400" lang="en-US">
              <a:solidFill>
                <a:srgbClr val="BF0000"/>
              </a:solidFill>
            </a:endParaRPr>
          </a:p>
        </p:txBody>
      </p:sp>
      <p:sp>
        <p:nvSpPr>
          <p:cNvPr id="1048667" name=""/>
          <p:cNvSpPr txBox="1"/>
          <p:nvPr/>
        </p:nvSpPr>
        <p:spPr>
          <a:xfrm>
            <a:off x="3323568" y="2983713"/>
            <a:ext cx="2606257" cy="701039"/>
          </a:xfrm>
          <a:prstGeom prst="rect"/>
        </p:spPr>
        <p:txBody>
          <a:bodyPr rtlCol="0" wrap="square">
            <a:spAutoFit/>
          </a:bodyPr>
          <a:p>
            <a:pPr algn="ctr">
              <a:lnSpc>
                <a:spcPct val="200000"/>
              </a:lnSpc>
            </a:pPr>
            <a:r>
              <a:rPr b="1" sz="2000" lang="en-US">
                <a:solidFill>
                  <a:srgbClr val="F46D43"/>
                </a:solidFill>
              </a:rPr>
              <a:t>E</a:t>
            </a:r>
            <a:r>
              <a:rPr b="1" sz="2000" lang="en-US">
                <a:solidFill>
                  <a:srgbClr val="F46D43"/>
                </a:solidFill>
              </a:rPr>
              <a:t>U</a:t>
            </a:r>
            <a:r>
              <a:rPr b="1" sz="2000" lang="en-US">
                <a:solidFill>
                  <a:srgbClr val="F46D43"/>
                </a:solidFill>
              </a:rPr>
              <a:t> </a:t>
            </a:r>
            <a:r>
              <a:rPr b="1" sz="2000" lang="en-US">
                <a:solidFill>
                  <a:srgbClr val="F46D43"/>
                </a:solidFill>
              </a:rPr>
              <a:t>&amp;</a:t>
            </a:r>
            <a:r>
              <a:rPr b="1" sz="2000" lang="en-US">
                <a:solidFill>
                  <a:srgbClr val="F46D43"/>
                </a:solidFill>
              </a:rPr>
              <a:t> </a:t>
            </a:r>
            <a:r>
              <a:rPr b="1" sz="2000" lang="en-US">
                <a:solidFill>
                  <a:srgbClr val="F46D43"/>
                </a:solidFill>
              </a:rPr>
              <a:t>A</a:t>
            </a:r>
            <a:r>
              <a:rPr b="1" sz="2000" lang="en-US">
                <a:solidFill>
                  <a:srgbClr val="F46D43"/>
                </a:solidFill>
              </a:rPr>
              <a:t>l</a:t>
            </a:r>
            <a:r>
              <a:rPr b="1" sz="2000" lang="en-US">
                <a:solidFill>
                  <a:srgbClr val="F46D43"/>
                </a:solidFill>
              </a:rPr>
              <a:t>e</a:t>
            </a:r>
            <a:r>
              <a:rPr b="1" sz="2000" lang="en-US">
                <a:solidFill>
                  <a:srgbClr val="F46D43"/>
                </a:solidFill>
              </a:rPr>
              <a:t>x</a:t>
            </a:r>
            <a:r>
              <a:rPr b="1" sz="2000" lang="en-US">
                <a:solidFill>
                  <a:srgbClr val="F46D43"/>
                </a:solidFill>
              </a:rPr>
              <a:t>B</a:t>
            </a:r>
            <a:r>
              <a:rPr b="1" sz="2000" lang="en-US">
                <a:solidFill>
                  <a:srgbClr val="F46D43"/>
                </a:solidFill>
              </a:rPr>
              <a:t>i</a:t>
            </a:r>
            <a:r>
              <a:rPr b="1" sz="2000" lang="en-US">
                <a:solidFill>
                  <a:srgbClr val="F46D43"/>
                </a:solidFill>
              </a:rPr>
              <a:t>b</a:t>
            </a:r>
            <a:endParaRPr b="1" sz="2000" lang="en-US">
              <a:solidFill>
                <a:srgbClr val="F46D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69" name=""/>
          <p:cNvSpPr>
            <a:spLocks noGrp="1"/>
          </p:cNvSpPr>
          <p:nvPr>
            <p:ph idx="1"/>
          </p:nvPr>
        </p:nvSpPr>
        <p:spPr>
          <a:xfrm>
            <a:off x="100555" y="208257"/>
            <a:ext cx="8942888" cy="6811374"/>
          </a:xfrm>
        </p:spPr>
        <p:txBody>
          <a:bodyPr>
            <a:normAutofit fontScale="64489" lnSpcReduction="20000"/>
          </a:bodyPr>
          <a:p>
            <a:pPr>
              <a:lnSpc>
                <a:spcPct val="120000"/>
              </a:lnSpc>
            </a:pPr>
            <a:r>
              <a:rPr b="1" sz="3380" lang="en-US"/>
              <a:t>R</a:t>
            </a:r>
            <a:r>
              <a:rPr b="1" sz="3380" lang="en-US"/>
              <a:t>e</a:t>
            </a:r>
            <a:r>
              <a:rPr b="1" sz="3380" lang="en-US"/>
              <a:t>s</a:t>
            </a:r>
            <a:r>
              <a:rPr b="1" sz="3380" lang="en-US"/>
              <a:t>earch </a:t>
            </a:r>
            <a:r>
              <a:rPr b="1" sz="3380" lang="en-US"/>
              <a:t>i</a:t>
            </a:r>
            <a:r>
              <a:rPr b="1" sz="3380" lang="en-US"/>
              <a:t>n</a:t>
            </a:r>
            <a:r>
              <a:rPr b="1" sz="3380" lang="en-US"/>
              <a:t>s</a:t>
            </a:r>
            <a:r>
              <a:rPr b="1" sz="3380" lang="en-US"/>
              <a:t>ide </a:t>
            </a:r>
            <a:r>
              <a:rPr b="1" sz="3380" lang="en-US"/>
              <a:t>E</a:t>
            </a:r>
            <a:r>
              <a:rPr b="1" sz="3380" lang="en-US"/>
              <a:t>g</a:t>
            </a:r>
            <a:r>
              <a:rPr b="1" sz="3380" lang="en-US"/>
              <a:t>y</a:t>
            </a:r>
            <a:r>
              <a:rPr b="1" sz="3380" lang="en-US"/>
              <a:t>pt</a:t>
            </a:r>
            <a:endParaRPr b="1" sz="3380" lang="en-US"/>
          </a:p>
          <a:p>
            <a:pPr indent="0" marL="0">
              <a:lnSpc>
                <a:spcPct val="120000"/>
              </a:lnSpc>
              <a:buNone/>
            </a:pPr>
            <a:r>
              <a:rPr sz="2816" lang="en-US"/>
              <a:t>https://www.researchgate.net/profile/Manar-Abdelhamid-2</a:t>
            </a:r>
            <a:endParaRPr sz="2816" lang="en-US"/>
          </a:p>
          <a:p>
            <a:pPr indent="0" marL="0">
              <a:lnSpc>
                <a:spcPct val="120000"/>
              </a:lnSpc>
              <a:buNone/>
            </a:pPr>
            <a:r>
              <a:rPr sz="2816" lang="en-US">
                <a:hlinkClick r:id="rId1"/>
              </a:rPr>
              <a:t>https://www.unlock-bc.com/news/2021-03-09/two-arab-women-listed-among-top-21-blockchain-leaders/?amp</a:t>
            </a:r>
            <a:endParaRPr sz="2816" lang="en-US"/>
          </a:p>
          <a:p>
            <a:pPr>
              <a:lnSpc>
                <a:spcPct val="170000"/>
              </a:lnSpc>
            </a:pPr>
            <a:r>
              <a:rPr b="1" sz="3380" lang="en-US"/>
              <a:t>R</a:t>
            </a:r>
            <a:r>
              <a:rPr b="1" sz="3380" lang="en-US"/>
              <a:t>e</a:t>
            </a:r>
            <a:r>
              <a:rPr b="1" sz="3380" lang="en-US"/>
              <a:t>s</a:t>
            </a:r>
            <a:r>
              <a:rPr b="1" sz="3380" lang="en-US"/>
              <a:t>e</a:t>
            </a:r>
            <a:r>
              <a:rPr b="1" sz="3380" lang="en-US"/>
              <a:t>a</a:t>
            </a:r>
            <a:r>
              <a:rPr b="1" sz="3380" lang="en-US"/>
              <a:t>r</a:t>
            </a:r>
            <a:r>
              <a:rPr b="1" sz="3380" lang="en-US"/>
              <a:t>c</a:t>
            </a:r>
            <a:r>
              <a:rPr b="1" sz="3380" lang="en-US"/>
              <a:t>h</a:t>
            </a:r>
            <a:r>
              <a:rPr b="1" sz="3380" lang="en-US"/>
              <a:t> </a:t>
            </a:r>
            <a:r>
              <a:rPr b="1" sz="3380" lang="en-US"/>
              <a:t>j</a:t>
            </a:r>
            <a:r>
              <a:rPr b="1" sz="3380" lang="en-US"/>
              <a:t>o</a:t>
            </a:r>
            <a:r>
              <a:rPr b="1" sz="3380" lang="en-US"/>
              <a:t>i</a:t>
            </a:r>
            <a:r>
              <a:rPr b="1" sz="3380" lang="en-US"/>
              <a:t>n</a:t>
            </a:r>
            <a:r>
              <a:rPr b="1" sz="3380" lang="en-US"/>
              <a:t>t</a:t>
            </a:r>
            <a:r>
              <a:rPr b="1" sz="3380" lang="en-US"/>
              <a:t>/</a:t>
            </a:r>
            <a:r>
              <a:rPr b="1" sz="3380" lang="en-US"/>
              <a:t>a</a:t>
            </a:r>
            <a:r>
              <a:rPr b="1" sz="3380" lang="en-US"/>
              <a:t>b</a:t>
            </a:r>
            <a:r>
              <a:rPr b="1" sz="3380" lang="en-US"/>
              <a:t>r</a:t>
            </a:r>
            <a:r>
              <a:rPr b="1" sz="3380" lang="en-US"/>
              <a:t>o</a:t>
            </a:r>
            <a:r>
              <a:rPr b="1" sz="3380" lang="en-US"/>
              <a:t>a</a:t>
            </a:r>
            <a:r>
              <a:rPr b="1" sz="3380" lang="en-US"/>
              <a:t>d</a:t>
            </a:r>
            <a:endParaRPr b="1" sz="3380" lang="en-US"/>
          </a:p>
          <a:p>
            <a:pPr indent="0" marL="0">
              <a:lnSpc>
                <a:spcPct val="120000"/>
              </a:lnSpc>
              <a:buNone/>
            </a:pPr>
            <a:r>
              <a:rPr sz="2816" lang="en-US"/>
              <a:t>https://youtu.be/lUPR89uBxQQ</a:t>
            </a:r>
            <a:endParaRPr sz="2816" lang="en-US"/>
          </a:p>
          <a:p>
            <a:pPr indent="0" marL="0">
              <a:lnSpc>
                <a:spcPct val="120000"/>
              </a:lnSpc>
              <a:buNone/>
            </a:pPr>
            <a:r>
              <a:rPr sz="2816" lang="en-US"/>
              <a:t>https://youtu.be/yFwVST1KElg</a:t>
            </a:r>
            <a:endParaRPr sz="2816" lang="en-US"/>
          </a:p>
          <a:p>
            <a:pPr indent="0" marL="0">
              <a:lnSpc>
                <a:spcPct val="120000"/>
              </a:lnSpc>
              <a:buNone/>
            </a:pPr>
            <a:r>
              <a:rPr sz="2816" lang="en-US"/>
              <a:t>https://a16z.com/author/ali-yahya/</a:t>
            </a:r>
            <a:endParaRPr sz="2816" lang="en-US"/>
          </a:p>
          <a:p>
            <a:pPr indent="0" marL="0">
              <a:lnSpc>
                <a:spcPct val="120000"/>
              </a:lnSpc>
              <a:buNone/>
            </a:pPr>
            <a:r>
              <a:rPr sz="2816" lang="en-US">
                <a:hlinkClick r:id="rId2"/>
              </a:rPr>
              <a:t>https://lists.linuxfoundation.org/pipermail/bitcoin-dev/2022-September/020908.html</a:t>
            </a:r>
            <a:endParaRPr sz="2816" lang="en-US"/>
          </a:p>
          <a:p>
            <a:pPr>
              <a:lnSpc>
                <a:spcPct val="120000"/>
              </a:lnSpc>
            </a:pPr>
            <a:r>
              <a:rPr b="1" sz="3750" lang="en-US"/>
              <a:t>T</a:t>
            </a:r>
            <a:r>
              <a:rPr b="1" sz="3750" lang="en-US"/>
              <a:t>r</a:t>
            </a:r>
            <a:r>
              <a:rPr b="1" sz="3750" lang="en-US"/>
              <a:t>a</a:t>
            </a:r>
            <a:r>
              <a:rPr b="1" sz="3750" lang="en-US"/>
              <a:t>d</a:t>
            </a:r>
            <a:r>
              <a:rPr b="1" sz="3750" lang="en-US"/>
              <a:t>e</a:t>
            </a:r>
            <a:endParaRPr b="1" sz="3750" lang="en-US"/>
          </a:p>
          <a:p>
            <a:pPr indent="0" marL="0">
              <a:lnSpc>
                <a:spcPct val="120000"/>
              </a:lnSpc>
              <a:buNone/>
            </a:pPr>
            <a:r>
              <a:rPr sz="2816" lang="en-US"/>
              <a:t>Crypto received~ </a:t>
            </a:r>
            <a:r>
              <a:rPr b="1" sz="2816" lang="en-US"/>
              <a:t>$40bns </a:t>
            </a:r>
            <a:endParaRPr b="1" sz="2816" lang="en-US"/>
          </a:p>
          <a:p>
            <a:pPr indent="0" marL="0">
              <a:lnSpc>
                <a:spcPct val="120000"/>
              </a:lnSpc>
              <a:buNone/>
            </a:pPr>
            <a:r>
              <a:rPr sz="2816" lang="en-US"/>
              <a:t>https://blog.chainalysis.com/reports/middle-east-north-africa-cryptocurrency-geography-report-2022-preview/</a:t>
            </a:r>
            <a:endParaRPr sz="2816" lang="en-US"/>
          </a:p>
          <a:p>
            <a:pPr>
              <a:lnSpc>
                <a:spcPct val="120000"/>
              </a:lnSpc>
            </a:pPr>
            <a:r>
              <a:rPr b="1" sz="3750" lang="en-US"/>
              <a:t>B</a:t>
            </a:r>
            <a:r>
              <a:rPr b="1" sz="3750" lang="en-US"/>
              <a:t>a</a:t>
            </a:r>
            <a:r>
              <a:rPr b="1" sz="3750" lang="en-US"/>
              <a:t>n</a:t>
            </a:r>
            <a:r>
              <a:rPr b="1" sz="3750" lang="en-US"/>
              <a:t>k</a:t>
            </a:r>
            <a:r>
              <a:rPr b="1" sz="3750" lang="en-US"/>
              <a:t>s</a:t>
            </a:r>
            <a:endParaRPr b="1" sz="3750" lang="en-US"/>
          </a:p>
          <a:p>
            <a:pPr indent="0" marL="0">
              <a:lnSpc>
                <a:spcPct val="120000"/>
              </a:lnSpc>
              <a:buNone/>
            </a:pPr>
            <a:r>
              <a:rPr sz="2816" lang="en-US"/>
              <a:t>National Bank Egypt (</a:t>
            </a:r>
            <a:r>
              <a:rPr b="1" sz="2816" lang="en-US"/>
              <a:t>nbe</a:t>
            </a:r>
            <a:r>
              <a:rPr sz="2816" lang="en-US"/>
              <a:t>) begun a project to build a crypto-based remittance corridor between Egypt and the UAE</a:t>
            </a:r>
            <a:endParaRPr sz="2816" lang="en-US"/>
          </a:p>
          <a:p>
            <a:pPr indent="0" marL="0">
              <a:lnSpc>
                <a:spcPct val="120000"/>
              </a:lnSpc>
              <a:buNone/>
            </a:pPr>
            <a:r>
              <a:rPr sz="2816" lang="en-US"/>
              <a:t>https://www.coindesk.com/business/2021/05/19/egypts-largest-bank-joins-ripple-network-for-cross-border-payments/</a:t>
            </a:r>
            <a:endParaRPr sz="2816"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670" name=""/>
          <p:cNvSpPr>
            <a:spLocks noGrp="1"/>
          </p:cNvSpPr>
          <p:nvPr>
            <p:ph type="title"/>
          </p:nvPr>
        </p:nvSpPr>
        <p:spPr/>
        <p:txBody>
          <a:bodyPr/>
          <a:p>
            <a:r>
              <a:rPr lang="en-US"/>
              <a:t>C</a:t>
            </a:r>
            <a:r>
              <a:rPr lang="en-US"/>
              <a:t>h</a:t>
            </a:r>
            <a:r>
              <a:rPr lang="en-US"/>
              <a:t>a</a:t>
            </a:r>
            <a:r>
              <a:rPr lang="en-US"/>
              <a:t>l</a:t>
            </a:r>
            <a:r>
              <a:rPr lang="en-US"/>
              <a:t>l</a:t>
            </a:r>
            <a:r>
              <a:rPr lang="en-US"/>
              <a:t>enges </a:t>
            </a:r>
            <a:r>
              <a:rPr lang="en-US"/>
              <a:t>&amp;</a:t>
            </a:r>
            <a:r>
              <a:rPr lang="en-US"/>
              <a:t> </a:t>
            </a:r>
            <a:r>
              <a:rPr lang="en-US"/>
              <a:t>K</a:t>
            </a:r>
            <a:r>
              <a:rPr lang="en-US"/>
              <a:t>e</a:t>
            </a:r>
            <a:r>
              <a:rPr lang="en-US"/>
              <a:t>y</a:t>
            </a:r>
            <a:r>
              <a:rPr lang="en-US"/>
              <a:t> </a:t>
            </a:r>
            <a:r>
              <a:rPr lang="en-US"/>
              <a:t>I</a:t>
            </a:r>
            <a:r>
              <a:rPr lang="en-US"/>
              <a:t>s</a:t>
            </a:r>
            <a:r>
              <a:rPr lang="en-US"/>
              <a:t>s</a:t>
            </a:r>
            <a:r>
              <a:rPr lang="en-US"/>
              <a:t>u</a:t>
            </a:r>
            <a:r>
              <a:rPr lang="en-US"/>
              <a:t>e</a:t>
            </a:r>
            <a:r>
              <a:rPr lang="en-US"/>
              <a:t>s</a:t>
            </a:r>
            <a:r>
              <a:rPr lang="en-US"/>
              <a:t> </a:t>
            </a:r>
            <a:r>
              <a:rPr lang="en-US"/>
              <a:t>(</a:t>
            </a:r>
            <a:r>
              <a:rPr lang="en-US"/>
              <a:t>Choices</a:t>
            </a:r>
            <a:r>
              <a:rPr lang="en-US"/>
              <a:t>?</a:t>
            </a:r>
            <a:r>
              <a:rPr lang="en-US"/>
              <a:t>)</a:t>
            </a:r>
            <a:endParaRPr lang="en-US"/>
          </a:p>
        </p:txBody>
      </p:sp>
      <p:sp>
        <p:nvSpPr>
          <p:cNvPr id="1048671" name=""/>
          <p:cNvSpPr>
            <a:spLocks noGrp="1"/>
          </p:cNvSpPr>
          <p:nvPr>
            <p:ph idx="1"/>
          </p:nvPr>
        </p:nvSpPr>
        <p:spPr/>
        <p:txBody>
          <a:bodyPr/>
          <a:p>
            <a:pPr>
              <a:lnSpc>
                <a:spcPct val="150000"/>
              </a:lnSpc>
            </a:pPr>
            <a:r>
              <a:rPr sz="3200" lang="en-US"/>
              <a:t>N</a:t>
            </a:r>
            <a:r>
              <a:rPr sz="3200" lang="en-US"/>
              <a:t>e</a:t>
            </a:r>
            <a:r>
              <a:rPr sz="3200" lang="en-US"/>
              <a:t>t</a:t>
            </a:r>
            <a:r>
              <a:rPr sz="3200" lang="en-US"/>
              <a:t>w</a:t>
            </a:r>
            <a:r>
              <a:rPr sz="3200" lang="en-US"/>
              <a:t>ork </a:t>
            </a:r>
            <a:r>
              <a:rPr sz="3200" lang="en-US"/>
              <a:t>readiness</a:t>
            </a:r>
            <a:r>
              <a:rPr sz="3200" lang="en-US"/>
              <a:t>. </a:t>
            </a:r>
            <a:r>
              <a:rPr sz="3200" lang="en-US"/>
              <a:t> </a:t>
            </a:r>
            <a:r>
              <a:rPr sz="3200" lang="en-US"/>
              <a:t> </a:t>
            </a:r>
            <a:r>
              <a:rPr sz="3200" lang="en-US"/>
              <a:t>✔️</a:t>
            </a:r>
            <a:r>
              <a:rPr sz="3200" lang="en-US"/>
              <a:t> </a:t>
            </a:r>
            <a:endParaRPr lang="en-US"/>
          </a:p>
          <a:p>
            <a:pPr>
              <a:lnSpc>
                <a:spcPct val="150000"/>
              </a:lnSpc>
            </a:pPr>
            <a:r>
              <a:rPr sz="3200" lang="en-US"/>
              <a:t> </a:t>
            </a:r>
            <a:r>
              <a:rPr sz="3200" lang="en-US"/>
              <a:t>H</a:t>
            </a:r>
            <a:r>
              <a:rPr sz="3200" lang="en-US"/>
              <a:t>u</a:t>
            </a:r>
            <a:r>
              <a:rPr sz="3200" lang="en-US"/>
              <a:t>m</a:t>
            </a:r>
            <a:r>
              <a:rPr sz="3200" lang="en-US"/>
              <a:t>a</a:t>
            </a:r>
            <a:r>
              <a:rPr sz="3200" lang="en-US"/>
              <a:t>n</a:t>
            </a:r>
            <a:r>
              <a:rPr sz="3200" lang="en-US"/>
              <a:t> </a:t>
            </a:r>
            <a:r>
              <a:rPr sz="3200" lang="en-US"/>
              <a:t>R</a:t>
            </a:r>
            <a:r>
              <a:rPr sz="3200" lang="en-US"/>
              <a:t>e</a:t>
            </a:r>
            <a:r>
              <a:rPr sz="3200" lang="en-US"/>
              <a:t>s</a:t>
            </a:r>
            <a:r>
              <a:rPr sz="3200" lang="en-US"/>
              <a:t>o</a:t>
            </a:r>
            <a:r>
              <a:rPr sz="3200" lang="en-US"/>
              <a:t>urces</a:t>
            </a:r>
            <a:r>
              <a:rPr sz="3200" lang="en-US"/>
              <a:t>. </a:t>
            </a:r>
            <a:r>
              <a:rPr sz="3200" lang="en-US"/>
              <a:t>✔️  </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73" name=""/>
          <p:cNvSpPr>
            <a:spLocks noGrp="1"/>
          </p:cNvSpPr>
          <p:nvPr>
            <p:ph type="title"/>
          </p:nvPr>
        </p:nvSpPr>
        <p:spPr>
          <a:xfrm>
            <a:off x="412227" y="0"/>
            <a:ext cx="7886700" cy="1416675"/>
          </a:xfrm>
        </p:spPr>
        <p:txBody>
          <a:bodyPr/>
          <a:p>
            <a:r>
              <a:rPr b="1" lang="en-US"/>
              <a:t>E</a:t>
            </a:r>
            <a:r>
              <a:rPr b="1" lang="en-US"/>
              <a:t>c</a:t>
            </a:r>
            <a:r>
              <a:rPr b="1" lang="en-US"/>
              <a:t>o</a:t>
            </a:r>
            <a:r>
              <a:rPr b="1" lang="en-US"/>
              <a:t>n</a:t>
            </a:r>
            <a:r>
              <a:rPr b="1" lang="en-US"/>
              <a:t>o</a:t>
            </a:r>
            <a:r>
              <a:rPr b="1" lang="en-US"/>
              <a:t>mics </a:t>
            </a:r>
            <a:endParaRPr b="1" lang="en-US"/>
          </a:p>
        </p:txBody>
      </p:sp>
      <p:sp>
        <p:nvSpPr>
          <p:cNvPr id="1048674" name=""/>
          <p:cNvSpPr>
            <a:spLocks noGrp="1"/>
          </p:cNvSpPr>
          <p:nvPr>
            <p:ph idx="1"/>
          </p:nvPr>
        </p:nvSpPr>
        <p:spPr>
          <a:xfrm>
            <a:off x="22682" y="1258662"/>
            <a:ext cx="9112206" cy="4664223"/>
          </a:xfrm>
        </p:spPr>
        <p:txBody>
          <a:bodyPr>
            <a:noAutofit/>
          </a:bodyPr>
          <a:p>
            <a:pPr>
              <a:lnSpc>
                <a:spcPct val="100000"/>
              </a:lnSpc>
            </a:pPr>
            <a:r>
              <a:rPr sz="2400" lang="en-US"/>
              <a:t>P</a:t>
            </a:r>
            <a:r>
              <a:rPr sz="2400" lang="en-US"/>
              <a:t>r</a:t>
            </a:r>
            <a:r>
              <a:rPr sz="2400" lang="en-US"/>
              <a:t>e</a:t>
            </a:r>
            <a:r>
              <a:rPr sz="2400" lang="en-US"/>
              <a:t>v</a:t>
            </a:r>
            <a:r>
              <a:rPr sz="2400" lang="en-US"/>
              <a:t>i</a:t>
            </a:r>
            <a:r>
              <a:rPr sz="2400" lang="en-US"/>
              <a:t>o</a:t>
            </a:r>
            <a:r>
              <a:rPr sz="2400" lang="en-US"/>
              <a:t>u</a:t>
            </a:r>
            <a:r>
              <a:rPr sz="2400" lang="en-US"/>
              <a:t>s</a:t>
            </a:r>
            <a:r>
              <a:rPr sz="2400" lang="en-US"/>
              <a:t> </a:t>
            </a:r>
            <a:r>
              <a:rPr sz="2400" lang="en-US"/>
              <a:t>N</a:t>
            </a:r>
            <a:r>
              <a:rPr sz="2400" lang="en-US"/>
              <a:t>F</a:t>
            </a:r>
            <a:r>
              <a:rPr sz="2400" lang="en-US"/>
              <a:t>T</a:t>
            </a:r>
            <a:r>
              <a:rPr sz="2400" lang="en-US"/>
              <a:t>s</a:t>
            </a:r>
            <a:r>
              <a:rPr sz="2400" lang="en-US"/>
              <a:t> </a:t>
            </a:r>
            <a:r>
              <a:rPr sz="2400" lang="en-US"/>
              <a:t>p</a:t>
            </a:r>
            <a:r>
              <a:rPr sz="2400" lang="en-US"/>
              <a:t>r</a:t>
            </a:r>
            <a:r>
              <a:rPr sz="2400" lang="en-US"/>
              <a:t>i</a:t>
            </a:r>
            <a:r>
              <a:rPr sz="2400" lang="en-US"/>
              <a:t>c</a:t>
            </a:r>
            <a:r>
              <a:rPr sz="2400" lang="en-US"/>
              <a:t>e</a:t>
            </a:r>
            <a:r>
              <a:rPr sz="2400" lang="en-US"/>
              <a:t> </a:t>
            </a:r>
            <a:r>
              <a:rPr sz="2400" lang="en-US"/>
              <a:t>v</a:t>
            </a:r>
            <a:r>
              <a:rPr sz="2400" lang="en-US"/>
              <a:t>o</a:t>
            </a:r>
            <a:r>
              <a:rPr sz="2400" lang="en-US"/>
              <a:t>l</a:t>
            </a:r>
            <a:r>
              <a:rPr sz="2400" lang="en-US"/>
              <a:t>a</a:t>
            </a:r>
            <a:r>
              <a:rPr sz="2400" lang="en-US"/>
              <a:t>til</a:t>
            </a:r>
            <a:r>
              <a:rPr sz="2400" lang="en-US"/>
              <a:t>i</a:t>
            </a:r>
            <a:r>
              <a:rPr sz="2400" lang="en-US"/>
              <a:t>ty</a:t>
            </a:r>
            <a:r>
              <a:rPr sz="2400" lang="en-US"/>
              <a:t> </a:t>
            </a:r>
            <a:r>
              <a:rPr sz="2400" lang="en-US"/>
              <a:t>c</a:t>
            </a:r>
            <a:r>
              <a:rPr sz="2400" lang="en-US"/>
              <a:t>u</a:t>
            </a:r>
            <a:r>
              <a:rPr sz="2400" lang="en-US"/>
              <a:t>r</a:t>
            </a:r>
            <a:r>
              <a:rPr sz="2400" lang="en-US"/>
              <a:t>v</a:t>
            </a:r>
            <a:r>
              <a:rPr sz="2400" lang="en-US"/>
              <a:t>e</a:t>
            </a:r>
            <a:r>
              <a:rPr sz="2400" lang="en-US"/>
              <a:t>s</a:t>
            </a:r>
            <a:r>
              <a:rPr sz="2400" lang="en-US"/>
              <a:t>,</a:t>
            </a:r>
            <a:r>
              <a:rPr sz="2400" lang="en-US"/>
              <a:t> </a:t>
            </a:r>
            <a:r>
              <a:rPr sz="2400" lang="en-US"/>
              <a:t>r</a:t>
            </a:r>
            <a:r>
              <a:rPr sz="2400" lang="en-US"/>
              <a:t>i</a:t>
            </a:r>
            <a:r>
              <a:rPr sz="2400" lang="en-US"/>
              <a:t>s</a:t>
            </a:r>
            <a:r>
              <a:rPr sz="2400" lang="en-US"/>
              <a:t>k</a:t>
            </a:r>
            <a:r>
              <a:rPr sz="2400" lang="en-US"/>
              <a:t> </a:t>
            </a:r>
            <a:r>
              <a:rPr sz="2400" lang="en-US"/>
              <a:t>&amp;</a:t>
            </a:r>
            <a:r>
              <a:rPr sz="2400" lang="en-US"/>
              <a:t> </a:t>
            </a:r>
            <a:r>
              <a:rPr sz="2400" lang="en-US"/>
              <a:t>r</a:t>
            </a:r>
            <a:r>
              <a:rPr sz="2400" lang="en-US"/>
              <a:t>e</a:t>
            </a:r>
            <a:r>
              <a:rPr sz="2400" lang="en-US"/>
              <a:t>t</a:t>
            </a:r>
            <a:r>
              <a:rPr sz="2400" lang="en-US"/>
              <a:t>u</a:t>
            </a:r>
            <a:r>
              <a:rPr sz="2400" lang="en-US"/>
              <a:t>r</a:t>
            </a:r>
            <a:r>
              <a:rPr sz="2400" lang="en-US"/>
              <a:t>n</a:t>
            </a:r>
            <a:r>
              <a:rPr sz="2400" lang="en-US"/>
              <a:t> </a:t>
            </a:r>
            <a:r>
              <a:rPr sz="2400" lang="en-US"/>
              <a:t>a</a:t>
            </a:r>
            <a:r>
              <a:rPr sz="2400" lang="en-US"/>
              <a:t>n</a:t>
            </a:r>
            <a:r>
              <a:rPr sz="2400" lang="en-US"/>
              <a:t>a</a:t>
            </a:r>
            <a:r>
              <a:rPr sz="2400" lang="en-US"/>
              <a:t>l</a:t>
            </a:r>
            <a:r>
              <a:rPr sz="2400" lang="en-US"/>
              <a:t>y</a:t>
            </a:r>
            <a:r>
              <a:rPr sz="2400" lang="en-US"/>
              <a:t>s</a:t>
            </a:r>
            <a:r>
              <a:rPr sz="2400" lang="en-US"/>
              <a:t>i</a:t>
            </a:r>
            <a:r>
              <a:rPr sz="2400" lang="en-US"/>
              <a:t>s</a:t>
            </a:r>
            <a:r>
              <a:rPr sz="2400" lang="en-US"/>
              <a:t> </a:t>
            </a:r>
            <a:r>
              <a:rPr sz="2400" lang="en-US"/>
              <a:t>do</a:t>
            </a:r>
            <a:r>
              <a:rPr sz="2400" lang="en-US"/>
              <a:t>n't</a:t>
            </a:r>
            <a:r>
              <a:rPr sz="2400" lang="en-US"/>
              <a:t> </a:t>
            </a:r>
            <a:r>
              <a:rPr sz="2400" lang="en-US"/>
              <a:t>apply dire</a:t>
            </a:r>
            <a:r>
              <a:rPr sz="2400" lang="en-US"/>
              <a:t>ctly</a:t>
            </a:r>
            <a:r>
              <a:rPr sz="2400" lang="en-US"/>
              <a:t> </a:t>
            </a:r>
            <a:r>
              <a:rPr sz="2400" lang="en-US"/>
              <a:t>h</a:t>
            </a:r>
            <a:r>
              <a:rPr sz="2400" lang="en-US"/>
              <a:t>e</a:t>
            </a:r>
            <a:r>
              <a:rPr sz="2400" lang="en-US"/>
              <a:t>r</a:t>
            </a:r>
            <a:r>
              <a:rPr sz="2400" lang="en-US"/>
              <a:t>e</a:t>
            </a:r>
            <a:r>
              <a:rPr sz="2400" lang="en-US"/>
              <a:t>.</a:t>
            </a:r>
            <a:endParaRPr sz="2400" lang="en-US"/>
          </a:p>
          <a:p>
            <a:pPr>
              <a:lnSpc>
                <a:spcPct val="100000"/>
              </a:lnSpc>
            </a:pPr>
            <a:r>
              <a:rPr sz="2400" lang="en-US"/>
              <a:t>C</a:t>
            </a:r>
            <a:r>
              <a:rPr sz="2400" lang="en-US"/>
              <a:t>o</a:t>
            </a:r>
            <a:r>
              <a:rPr sz="2400" lang="en-US"/>
              <a:t>u</a:t>
            </a:r>
            <a:r>
              <a:rPr sz="2400" lang="en-US"/>
              <a:t>l</a:t>
            </a:r>
            <a:r>
              <a:rPr sz="2400" lang="en-US"/>
              <a:t>d</a:t>
            </a:r>
            <a:r>
              <a:rPr sz="2400" lang="en-US"/>
              <a:t> </a:t>
            </a:r>
            <a:r>
              <a:rPr sz="2400" lang="en-US"/>
              <a:t>w</a:t>
            </a:r>
            <a:r>
              <a:rPr sz="2400" lang="en-US"/>
              <a:t>o</a:t>
            </a:r>
            <a:r>
              <a:rPr sz="2400" lang="en-US"/>
              <a:t>r</a:t>
            </a:r>
            <a:r>
              <a:rPr sz="2400" lang="en-US"/>
              <a:t>k</a:t>
            </a:r>
            <a:r>
              <a:rPr sz="2400" lang="en-US"/>
              <a:t> </a:t>
            </a:r>
            <a:r>
              <a:rPr sz="2400" lang="en-US"/>
              <a:t>onl</a:t>
            </a:r>
            <a:r>
              <a:rPr sz="2400" lang="en-US"/>
              <a:t>y</a:t>
            </a:r>
            <a:r>
              <a:rPr sz="2400" lang="en-US"/>
              <a:t> </a:t>
            </a:r>
            <a:r>
              <a:rPr sz="2400" lang="en-US"/>
              <a:t>f</a:t>
            </a:r>
            <a:r>
              <a:rPr sz="2400" lang="en-US"/>
              <a:t>o</a:t>
            </a:r>
            <a:r>
              <a:rPr sz="2400" lang="en-US"/>
              <a:t>r</a:t>
            </a:r>
            <a:r>
              <a:rPr sz="2400" lang="en-US"/>
              <a:t> </a:t>
            </a:r>
            <a:r>
              <a:rPr sz="2400" lang="en-US"/>
              <a:t>History inspired games</a:t>
            </a:r>
            <a:endParaRPr sz="2400" lang="en-US"/>
          </a:p>
          <a:p>
            <a:pPr>
              <a:lnSpc>
                <a:spcPct val="50000"/>
              </a:lnSpc>
            </a:pPr>
            <a:endParaRPr sz="2800" lang="en-US"/>
          </a:p>
          <a:p>
            <a:pPr>
              <a:lnSpc>
                <a:spcPct val="100000"/>
              </a:lnSpc>
            </a:pPr>
            <a:r>
              <a:rPr sz="2400" lang="en-US"/>
              <a:t>N</a:t>
            </a:r>
            <a:r>
              <a:rPr sz="2400" lang="en-US"/>
              <a:t>e</a:t>
            </a:r>
            <a:r>
              <a:rPr sz="2400" lang="en-US"/>
              <a:t>w</a:t>
            </a:r>
            <a:r>
              <a:rPr sz="2400" lang="en-US"/>
              <a:t> </a:t>
            </a:r>
            <a:r>
              <a:rPr sz="2400" lang="en-US"/>
              <a:t>s</a:t>
            </a:r>
            <a:r>
              <a:rPr sz="2400" lang="en-US"/>
              <a:t>t</a:t>
            </a:r>
            <a:r>
              <a:rPr sz="2400" lang="en-US"/>
              <a:t>u</a:t>
            </a:r>
            <a:r>
              <a:rPr sz="2400" lang="en-US"/>
              <a:t>d</a:t>
            </a:r>
            <a:r>
              <a:rPr sz="2400" lang="en-US"/>
              <a:t>i</a:t>
            </a:r>
            <a:r>
              <a:rPr sz="2400" lang="en-US"/>
              <a:t>e</a:t>
            </a:r>
            <a:r>
              <a:rPr sz="2400" lang="en-US"/>
              <a:t>s</a:t>
            </a:r>
            <a:r>
              <a:rPr sz="2400" lang="en-US"/>
              <a:t> </a:t>
            </a:r>
            <a:r>
              <a:rPr sz="2400" lang="en-US"/>
              <a:t>w</a:t>
            </a:r>
            <a:r>
              <a:rPr sz="2400" lang="en-US"/>
              <a:t>i</a:t>
            </a:r>
            <a:r>
              <a:rPr sz="2400" lang="en-US"/>
              <a:t>t</a:t>
            </a:r>
            <a:r>
              <a:rPr sz="2400" lang="en-US"/>
              <a:t>h</a:t>
            </a:r>
            <a:r>
              <a:rPr sz="2400" lang="en-US"/>
              <a:t> </a:t>
            </a:r>
            <a:r>
              <a:rPr sz="2400" lang="en-US"/>
              <a:t>t</a:t>
            </a:r>
            <a:r>
              <a:rPr sz="2400" lang="en-US"/>
              <a:t>o</a:t>
            </a:r>
            <a:r>
              <a:rPr sz="2400" lang="en-US"/>
              <a:t>u</a:t>
            </a:r>
            <a:r>
              <a:rPr sz="2400" lang="en-US"/>
              <a:t>r</a:t>
            </a:r>
            <a:r>
              <a:rPr sz="2400" lang="en-US"/>
              <a:t>i</a:t>
            </a:r>
            <a:r>
              <a:rPr sz="2400" lang="en-US"/>
              <a:t>sm</a:t>
            </a:r>
            <a:r>
              <a:rPr sz="2400" lang="en-US"/>
              <a:t> </a:t>
            </a:r>
            <a:r>
              <a:rPr sz="2400" lang="en-US"/>
              <a:t>m</a:t>
            </a:r>
            <a:r>
              <a:rPr sz="2400" lang="en-US"/>
              <a:t>e</a:t>
            </a:r>
            <a:r>
              <a:rPr sz="2400" lang="en-US"/>
              <a:t>t</a:t>
            </a:r>
            <a:r>
              <a:rPr sz="2400" lang="en-US"/>
              <a:t>r</a:t>
            </a:r>
            <a:r>
              <a:rPr sz="2400" lang="en-US"/>
              <a:t>i</a:t>
            </a:r>
            <a:r>
              <a:rPr sz="2400" lang="en-US"/>
              <a:t>cs</a:t>
            </a:r>
            <a:r>
              <a:rPr sz="2400" lang="en-US"/>
              <a:t> </a:t>
            </a:r>
            <a:r>
              <a:rPr sz="2400" lang="en-US"/>
              <a:t>i</a:t>
            </a:r>
            <a:r>
              <a:rPr sz="2400" lang="en-US"/>
              <a:t>n</a:t>
            </a:r>
            <a:r>
              <a:rPr sz="2400" lang="en-US"/>
              <a:t>c</a:t>
            </a:r>
            <a:r>
              <a:rPr sz="2400" lang="en-US"/>
              <a:t>l</a:t>
            </a:r>
            <a:r>
              <a:rPr sz="2400" lang="en-US"/>
              <a:t>u</a:t>
            </a:r>
            <a:r>
              <a:rPr sz="2400" lang="en-US"/>
              <a:t>d</a:t>
            </a:r>
            <a:r>
              <a:rPr sz="2400" lang="en-US"/>
              <a:t>e</a:t>
            </a:r>
            <a:r>
              <a:rPr sz="2400" lang="en-US"/>
              <a:t>d</a:t>
            </a:r>
            <a:r>
              <a:rPr sz="2400" lang="en-US"/>
              <a:t> </a:t>
            </a:r>
            <a:r>
              <a:rPr sz="2400" lang="en-US"/>
              <a:t>should</a:t>
            </a:r>
            <a:r>
              <a:rPr sz="2400" lang="en-US"/>
              <a:t> </a:t>
            </a:r>
            <a:r>
              <a:rPr sz="2400" lang="en-US"/>
              <a:t>b</a:t>
            </a:r>
            <a:r>
              <a:rPr sz="2400" lang="en-US"/>
              <a:t>e</a:t>
            </a:r>
            <a:r>
              <a:rPr sz="2400" lang="en-US"/>
              <a:t> </a:t>
            </a:r>
            <a:r>
              <a:rPr sz="2400" lang="en-US"/>
              <a:t>d</a:t>
            </a:r>
            <a:r>
              <a:rPr sz="2400" lang="en-US"/>
              <a:t>o</a:t>
            </a:r>
            <a:r>
              <a:rPr sz="2400" lang="en-US"/>
              <a:t>ne</a:t>
            </a:r>
            <a:endParaRPr sz="2400" lang="en-US"/>
          </a:p>
          <a:p>
            <a:pPr indent="0" marL="0">
              <a:lnSpc>
                <a:spcPct val="100000"/>
              </a:lnSpc>
              <a:buNone/>
            </a:pPr>
            <a:r>
              <a:rPr sz="1800" lang="en-US"/>
              <a:t>2</a:t>
            </a:r>
            <a:r>
              <a:rPr sz="1800" lang="en-US"/>
              <a:t> </a:t>
            </a:r>
            <a:r>
              <a:rPr sz="1800" lang="en-US"/>
              <a:t>o</a:t>
            </a:r>
            <a:r>
              <a:rPr sz="1800" lang="en-US"/>
              <a:t>ut </a:t>
            </a:r>
            <a:r>
              <a:rPr sz="1800" lang="en-US"/>
              <a:t>of </a:t>
            </a:r>
            <a:r>
              <a:rPr sz="1800" lang="en-US"/>
              <a:t>8</a:t>
            </a:r>
            <a:r>
              <a:rPr sz="1800" lang="en-US"/>
              <a:t> </a:t>
            </a:r>
            <a:r>
              <a:rPr sz="1800" lang="en-US"/>
              <a:t>crypto connections </a:t>
            </a:r>
            <a:r>
              <a:rPr sz="1800" lang="en-US"/>
              <a:t>(</a:t>
            </a:r>
            <a:r>
              <a:rPr sz="1800" lang="en-US"/>
              <a:t>2</a:t>
            </a:r>
            <a:r>
              <a:rPr sz="1800" lang="en-US"/>
              <a:t>5</a:t>
            </a:r>
            <a:r>
              <a:rPr sz="1800" lang="en-US"/>
              <a:t>%</a:t>
            </a:r>
            <a:r>
              <a:rPr sz="1800" lang="en-US"/>
              <a:t>)</a:t>
            </a:r>
            <a:r>
              <a:rPr sz="1800" lang="en-US"/>
              <a:t>,</a:t>
            </a:r>
            <a:r>
              <a:rPr sz="1800" lang="en-US"/>
              <a:t> </a:t>
            </a:r>
            <a:r>
              <a:rPr sz="1800" lang="en-US"/>
              <a:t>m</a:t>
            </a:r>
            <a:r>
              <a:rPr sz="1800" lang="en-US"/>
              <a:t>u</a:t>
            </a:r>
            <a:r>
              <a:rPr sz="1800" lang="en-US"/>
              <a:t>s</a:t>
            </a:r>
            <a:r>
              <a:rPr sz="1800" lang="en-US"/>
              <a:t>eum </a:t>
            </a:r>
            <a:r>
              <a:rPr sz="1800" lang="en-US"/>
              <a:t>c</a:t>
            </a:r>
            <a:r>
              <a:rPr sz="1800" lang="en-US"/>
              <a:t>o</a:t>
            </a:r>
            <a:r>
              <a:rPr sz="1800" lang="en-US"/>
              <a:t>n</a:t>
            </a:r>
            <a:r>
              <a:rPr sz="1800" lang="en-US"/>
              <a:t>t</a:t>
            </a:r>
            <a:r>
              <a:rPr sz="1800" lang="en-US"/>
              <a:t>a</a:t>
            </a:r>
            <a:r>
              <a:rPr sz="1800" lang="en-US"/>
              <a:t>ins </a:t>
            </a:r>
            <a:r>
              <a:rPr sz="1800" lang="en-US"/>
              <a:t>1</a:t>
            </a:r>
            <a:r>
              <a:rPr sz="1800" lang="en-US"/>
              <a:t>2</a:t>
            </a:r>
            <a:r>
              <a:rPr sz="1800" lang="en-US"/>
              <a:t>0</a:t>
            </a:r>
            <a:r>
              <a:rPr sz="1800" lang="en-US"/>
              <a:t>0</a:t>
            </a:r>
            <a:r>
              <a:rPr sz="1800" lang="en-US"/>
              <a:t>/</a:t>
            </a:r>
            <a:r>
              <a:rPr sz="1800" lang="en-US"/>
              <a:t>2</a:t>
            </a:r>
            <a:r>
              <a:rPr sz="1800" lang="en-US"/>
              <a:t>0</a:t>
            </a:r>
            <a:r>
              <a:rPr sz="1800" lang="en-US"/>
              <a:t>,</a:t>
            </a:r>
            <a:r>
              <a:rPr sz="1800" lang="en-US"/>
              <a:t>0</a:t>
            </a:r>
            <a:r>
              <a:rPr sz="1800" lang="en-US"/>
              <a:t>0</a:t>
            </a:r>
            <a:r>
              <a:rPr sz="1800" lang="en-US"/>
              <a:t>0</a:t>
            </a:r>
            <a:r>
              <a:rPr sz="1800" lang="en-US"/>
              <a:t> </a:t>
            </a:r>
            <a:r>
              <a:rPr sz="1800" lang="en-US"/>
              <a:t> </a:t>
            </a:r>
            <a:r>
              <a:rPr sz="1800" lang="en-US"/>
              <a:t>(</a:t>
            </a:r>
            <a:r>
              <a:rPr sz="1800" lang="en-US"/>
              <a:t>6</a:t>
            </a:r>
            <a:r>
              <a:rPr sz="1800" lang="en-US"/>
              <a:t>%</a:t>
            </a:r>
            <a:r>
              <a:rPr sz="1800" lang="en-US"/>
              <a:t>)</a:t>
            </a:r>
            <a:r>
              <a:rPr sz="1800" lang="en-US"/>
              <a:t> </a:t>
            </a:r>
            <a:r>
              <a:rPr sz="1800" lang="en-US"/>
              <a:t>p</a:t>
            </a:r>
            <a:r>
              <a:rPr sz="1800" lang="en-US"/>
              <a:t>i</a:t>
            </a:r>
            <a:r>
              <a:rPr sz="1800" lang="en-US"/>
              <a:t>e</a:t>
            </a:r>
            <a:r>
              <a:rPr sz="1800" lang="en-US"/>
              <a:t>ces </a:t>
            </a:r>
            <a:r>
              <a:rPr sz="1800" lang="en-US"/>
              <a:t>f</a:t>
            </a:r>
            <a:r>
              <a:rPr sz="1800" lang="en-US"/>
              <a:t>r</a:t>
            </a:r>
            <a:r>
              <a:rPr sz="1800" lang="en-US"/>
              <a:t>o</a:t>
            </a:r>
            <a:r>
              <a:rPr sz="1800" lang="en-US"/>
              <a:t>m </a:t>
            </a:r>
            <a:r>
              <a:rPr sz="1800" lang="en-US"/>
              <a:t>E</a:t>
            </a:r>
            <a:r>
              <a:rPr sz="1800" lang="en-US"/>
              <a:t>g</a:t>
            </a:r>
            <a:r>
              <a:rPr sz="1800" lang="en-US"/>
              <a:t>y</a:t>
            </a:r>
            <a:r>
              <a:rPr sz="1800" lang="en-US"/>
              <a:t>pt </a:t>
            </a:r>
            <a:r>
              <a:rPr sz="1800" lang="en-US"/>
              <a:t>&amp;</a:t>
            </a:r>
            <a:r>
              <a:rPr sz="1800" lang="en-US"/>
              <a:t> </a:t>
            </a:r>
            <a:r>
              <a:rPr sz="1800" lang="en-US"/>
              <a:t>S</a:t>
            </a:r>
            <a:r>
              <a:rPr sz="1800" lang="en-US"/>
              <a:t>u</a:t>
            </a:r>
            <a:r>
              <a:rPr sz="1800" lang="en-US"/>
              <a:t>d</a:t>
            </a:r>
            <a:r>
              <a:rPr sz="1800" lang="en-US"/>
              <a:t>a</a:t>
            </a:r>
            <a:r>
              <a:rPr sz="1800" lang="en-US"/>
              <a:t>n</a:t>
            </a:r>
            <a:endParaRPr sz="2800" lang="en-US"/>
          </a:p>
          <a:p>
            <a:pPr indent="0" marL="0">
              <a:lnSpc>
                <a:spcPct val="100000"/>
              </a:lnSpc>
              <a:buNone/>
            </a:pPr>
            <a:r>
              <a:rPr sz="1800" lang="en-US"/>
              <a:t>https://www.liverpoolmuseums.org.uk/collections/cryptoconnections</a:t>
            </a:r>
            <a:endParaRPr sz="3200" lang="en-US"/>
          </a:p>
        </p:txBody>
      </p:sp>
      <p:pic>
        <p:nvPicPr>
          <p:cNvPr id="2097176" name=""/>
          <p:cNvPicPr>
            <a:picLocks/>
          </p:cNvPicPr>
          <p:nvPr/>
        </p:nvPicPr>
        <p:blipFill>
          <a:blip xmlns:r="http://schemas.openxmlformats.org/officeDocument/2006/relationships" r:embed="rId1"/>
          <a:stretch>
            <a:fillRect/>
          </a:stretch>
        </p:blipFill>
        <p:spPr>
          <a:xfrm rot="0">
            <a:off x="-167869" y="4429092"/>
            <a:ext cx="4252163" cy="2567883"/>
          </a:xfrm>
          <a:prstGeom prst="rect"/>
        </p:spPr>
      </p:pic>
      <p:pic>
        <p:nvPicPr>
          <p:cNvPr id="2097177" name=""/>
          <p:cNvPicPr>
            <a:picLocks/>
          </p:cNvPicPr>
          <p:nvPr/>
        </p:nvPicPr>
        <p:blipFill>
          <a:blip xmlns:r="http://schemas.openxmlformats.org/officeDocument/2006/relationships" r:embed="rId2"/>
          <a:stretch>
            <a:fillRect/>
          </a:stretch>
        </p:blipFill>
        <p:spPr>
          <a:xfrm rot="0">
            <a:off x="5165212" y="4437642"/>
            <a:ext cx="4160230" cy="2420357"/>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75" name=""/>
          <p:cNvSpPr>
            <a:spLocks noGrp="1"/>
          </p:cNvSpPr>
          <p:nvPr>
            <p:ph type="title"/>
          </p:nvPr>
        </p:nvSpPr>
        <p:spPr/>
        <p:txBody>
          <a:bodyPr/>
          <a:p>
            <a:r>
              <a:rPr b="1" lang="en-US"/>
              <a:t>E</a:t>
            </a:r>
            <a:r>
              <a:rPr b="1" lang="en-US"/>
              <a:t>c</a:t>
            </a:r>
            <a:r>
              <a:rPr b="1" lang="en-US"/>
              <a:t>onomics </a:t>
            </a:r>
            <a:endParaRPr b="1" lang="en-US"/>
          </a:p>
        </p:txBody>
      </p:sp>
      <p:sp>
        <p:nvSpPr>
          <p:cNvPr id="1048676" name=""/>
          <p:cNvSpPr>
            <a:spLocks noGrp="1"/>
          </p:cNvSpPr>
          <p:nvPr>
            <p:ph idx="1"/>
          </p:nvPr>
        </p:nvSpPr>
        <p:spPr>
          <a:xfrm>
            <a:off x="628650" y="1690689"/>
            <a:ext cx="8296270" cy="4702771"/>
          </a:xfrm>
        </p:spPr>
        <p:txBody>
          <a:bodyPr>
            <a:noAutofit/>
          </a:bodyPr>
          <a:p>
            <a:pPr>
              <a:lnSpc>
                <a:spcPct val="150000"/>
              </a:lnSpc>
            </a:pPr>
            <a:r>
              <a:rPr sz="3200" lang="en-US"/>
              <a:t>Free drops, moderate prices, expensive DAWs</a:t>
            </a:r>
            <a:endParaRPr sz="3200" lang="en-US"/>
          </a:p>
          <a:p>
            <a:pPr>
              <a:lnSpc>
                <a:spcPct val="150000"/>
              </a:lnSpc>
            </a:pPr>
            <a:r>
              <a:rPr sz="3200" lang="en-US"/>
              <a:t>Market clearance, fairness</a:t>
            </a:r>
            <a:r>
              <a:rPr sz="3200" lang="en-US"/>
              <a:t>,</a:t>
            </a:r>
            <a:r>
              <a:rPr sz="3200" lang="en-US"/>
              <a:t> geo-distribution</a:t>
            </a:r>
            <a:endParaRPr sz="3200" lang="en-US"/>
          </a:p>
          <a:p>
            <a:pPr>
              <a:lnSpc>
                <a:spcPct val="150000"/>
              </a:lnSpc>
            </a:pPr>
            <a:r>
              <a:rPr sz="3200" lang="en-US"/>
              <a:t>R</a:t>
            </a:r>
            <a:r>
              <a:rPr sz="3200" lang="en-US"/>
              <a:t>o</a:t>
            </a:r>
            <a:r>
              <a:rPr sz="3200" lang="en-US"/>
              <a:t>y</a:t>
            </a:r>
            <a:r>
              <a:rPr sz="3200" lang="en-US"/>
              <a:t>a</a:t>
            </a:r>
            <a:r>
              <a:rPr sz="3200" lang="en-US"/>
              <a:t>l</a:t>
            </a:r>
            <a:r>
              <a:rPr sz="3200" lang="en-US"/>
              <a:t>t</a:t>
            </a:r>
            <a:r>
              <a:rPr sz="3200" lang="en-US"/>
              <a:t>i</a:t>
            </a:r>
            <a:r>
              <a:rPr sz="3200" lang="en-US"/>
              <a:t>e</a:t>
            </a:r>
            <a:r>
              <a:rPr sz="3200" lang="en-US"/>
              <a:t>s</a:t>
            </a:r>
            <a:r>
              <a:rPr sz="3200" lang="en-US"/>
              <a:t> </a:t>
            </a:r>
            <a:r>
              <a:rPr sz="3200" lang="en-US"/>
              <a:t>a</a:t>
            </a:r>
            <a:r>
              <a:rPr sz="3200" lang="en-US"/>
              <a:t>s</a:t>
            </a:r>
            <a:r>
              <a:rPr sz="3200" lang="en-US"/>
              <a:t> </a:t>
            </a:r>
            <a:r>
              <a:rPr sz="3200" lang="en-US" u="sng"/>
              <a:t>a</a:t>
            </a:r>
            <a:r>
              <a:rPr sz="3200" lang="en-US" u="sng"/>
              <a:t> </a:t>
            </a:r>
            <a:r>
              <a:rPr sz="3200" lang="en-US" u="sng"/>
              <a:t>f</a:t>
            </a:r>
            <a:r>
              <a:rPr sz="3200" lang="en-US" u="sng"/>
              <a:t>e</a:t>
            </a:r>
            <a:r>
              <a:rPr sz="3200" lang="en-US" u="sng"/>
              <a:t>e</a:t>
            </a:r>
            <a:r>
              <a:rPr sz="3200" lang="en-US" u="sng"/>
              <a:t>d</a:t>
            </a:r>
            <a:r>
              <a:rPr sz="3200" lang="en-US" u="sng"/>
              <a:t>b</a:t>
            </a:r>
            <a:r>
              <a:rPr sz="3200" lang="en-US" u="sng"/>
              <a:t>a</a:t>
            </a:r>
            <a:r>
              <a:rPr sz="3200" lang="en-US" u="sng"/>
              <a:t>c</a:t>
            </a:r>
            <a:r>
              <a:rPr sz="3200" lang="en-US" u="sng"/>
              <a:t>k</a:t>
            </a:r>
            <a:r>
              <a:rPr sz="3200" lang="en-US"/>
              <a:t>,</a:t>
            </a:r>
            <a:r>
              <a:rPr sz="3200" lang="en-US"/>
              <a:t> </a:t>
            </a:r>
            <a:r>
              <a:rPr sz="3200" lang="en-US"/>
              <a:t>n</a:t>
            </a:r>
            <a:r>
              <a:rPr sz="3200" lang="en-US"/>
              <a:t>ot</a:t>
            </a:r>
            <a:r>
              <a:rPr sz="3200" lang="en-US"/>
              <a:t> </a:t>
            </a:r>
            <a:r>
              <a:rPr sz="3200" lang="en-US"/>
              <a:t>j</a:t>
            </a:r>
            <a:r>
              <a:rPr sz="3200" lang="en-US"/>
              <a:t>u</a:t>
            </a:r>
            <a:r>
              <a:rPr sz="3200" lang="en-US"/>
              <a:t>s</a:t>
            </a:r>
            <a:r>
              <a:rPr sz="3200" lang="en-US"/>
              <a:t>t</a:t>
            </a:r>
            <a:r>
              <a:rPr sz="3200" lang="en-US"/>
              <a:t> </a:t>
            </a:r>
            <a:r>
              <a:rPr sz="3200" lang="en-US"/>
              <a:t>d</a:t>
            </a:r>
            <a:r>
              <a:rPr sz="3200" lang="en-US"/>
              <a:t>o</a:t>
            </a:r>
            <a:r>
              <a:rPr sz="3200" lang="en-US"/>
              <a:t>w</a:t>
            </a:r>
            <a:r>
              <a:rPr sz="3200" lang="en-US"/>
              <a:t>n</a:t>
            </a:r>
            <a:r>
              <a:rPr sz="3200" lang="en-US"/>
              <a:t>s</a:t>
            </a:r>
            <a:r>
              <a:rPr sz="3200" lang="en-US"/>
              <a:t>t</a:t>
            </a:r>
            <a:r>
              <a:rPr sz="3200" lang="en-US"/>
              <a:t>r</a:t>
            </a:r>
            <a:r>
              <a:rPr sz="3200" lang="en-US"/>
              <a:t>e</a:t>
            </a:r>
            <a:r>
              <a:rPr sz="3200" lang="en-US"/>
              <a:t>a</a:t>
            </a:r>
            <a:r>
              <a:rPr sz="3200" lang="en-US"/>
              <a:t>m</a:t>
            </a:r>
            <a:r>
              <a:rPr sz="3200" lang="en-US"/>
              <a:t> </a:t>
            </a:r>
            <a:r>
              <a:rPr sz="3200" lang="en-US"/>
              <a:t>s</a:t>
            </a:r>
            <a:r>
              <a:rPr sz="3200" lang="en-US"/>
              <a:t>e</a:t>
            </a:r>
            <a:r>
              <a:rPr sz="3200" lang="en-US"/>
              <a:t>l</a:t>
            </a:r>
            <a:r>
              <a:rPr sz="3200" lang="en-US"/>
              <a:t>l</a:t>
            </a:r>
            <a:r>
              <a:rPr sz="3200" lang="en-US"/>
              <a:t> </a:t>
            </a:r>
            <a:r>
              <a:rPr sz="3200" lang="en-US"/>
              <a:t>r</a:t>
            </a:r>
            <a:r>
              <a:rPr sz="3200" lang="en-US"/>
              <a:t>a</a:t>
            </a:r>
            <a:r>
              <a:rPr sz="3200" lang="en-US"/>
              <a:t>t</a:t>
            </a:r>
            <a:r>
              <a:rPr sz="3200" lang="en-US"/>
              <a:t>i</a:t>
            </a:r>
            <a:r>
              <a:rPr sz="3200" lang="en-US"/>
              <a:t>o</a:t>
            </a:r>
            <a:endParaRPr sz="3200" lang="en-US"/>
          </a:p>
          <a:p>
            <a:pPr>
              <a:lnSpc>
                <a:spcPct val="150000"/>
              </a:lnSpc>
            </a:pPr>
            <a:r>
              <a:rPr sz="3200" lang="en-US"/>
              <a:t>A</a:t>
            </a:r>
            <a:r>
              <a:rPr sz="3200" lang="en-US"/>
              <a:t>u</a:t>
            </a:r>
            <a:r>
              <a:rPr sz="3200" lang="en-US"/>
              <a:t>c</a:t>
            </a:r>
            <a:r>
              <a:rPr sz="3200" lang="en-US"/>
              <a:t>t</a:t>
            </a:r>
            <a:r>
              <a:rPr sz="3200" lang="en-US"/>
              <a:t>ion</a:t>
            </a:r>
            <a:r>
              <a:rPr sz="3200" lang="en-US"/>
              <a:t>s</a:t>
            </a:r>
            <a:r>
              <a:rPr sz="3200" lang="en-US"/>
              <a:t> </a:t>
            </a:r>
            <a:r>
              <a:rPr sz="3200" lang="en-US"/>
              <a:t>k</a:t>
            </a:r>
            <a:r>
              <a:rPr sz="3200" lang="en-US"/>
              <a:t>i</a:t>
            </a:r>
            <a:r>
              <a:rPr sz="3200" lang="en-US"/>
              <a:t>n</a:t>
            </a:r>
            <a:r>
              <a:rPr sz="3200" lang="en-US"/>
              <a:t>d</a:t>
            </a:r>
            <a:r>
              <a:rPr sz="3200" lang="en-US"/>
              <a:t>s</a:t>
            </a:r>
            <a:r>
              <a:rPr sz="3200" lang="en-US"/>
              <a:t>,</a:t>
            </a:r>
            <a:endParaRPr sz="3200"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78" name=""/>
          <p:cNvSpPr>
            <a:spLocks noGrp="1"/>
          </p:cNvSpPr>
          <p:nvPr>
            <p:ph type="title"/>
          </p:nvPr>
        </p:nvSpPr>
        <p:spPr>
          <a:xfrm>
            <a:off x="320289" y="0"/>
            <a:ext cx="7886700" cy="1487329"/>
          </a:xfrm>
        </p:spPr>
        <p:txBody>
          <a:bodyPr/>
          <a:p>
            <a:r>
              <a:rPr b="1" lang="en-US"/>
              <a:t>B</a:t>
            </a:r>
            <a:r>
              <a:rPr b="1" lang="en-US"/>
              <a:t>l</a:t>
            </a:r>
            <a:r>
              <a:rPr b="1" lang="en-US"/>
              <a:t>o</a:t>
            </a:r>
            <a:r>
              <a:rPr b="1" lang="en-US"/>
              <a:t>ck</a:t>
            </a:r>
            <a:r>
              <a:rPr b="1" lang="en-US"/>
              <a:t>chain </a:t>
            </a:r>
            <a:r>
              <a:rPr b="1" lang="en-US"/>
              <a:t>C</a:t>
            </a:r>
            <a:r>
              <a:rPr b="1" lang="en-US"/>
              <a:t>h</a:t>
            </a:r>
            <a:r>
              <a:rPr b="1" lang="en-US"/>
              <a:t>o</a:t>
            </a:r>
            <a:r>
              <a:rPr b="1" lang="en-US"/>
              <a:t>ice </a:t>
            </a:r>
            <a:endParaRPr b="1" lang="en-US"/>
          </a:p>
        </p:txBody>
      </p:sp>
      <p:sp>
        <p:nvSpPr>
          <p:cNvPr id="1048679" name=""/>
          <p:cNvSpPr>
            <a:spLocks noGrp="1"/>
          </p:cNvSpPr>
          <p:nvPr>
            <p:ph idx="1"/>
          </p:nvPr>
        </p:nvSpPr>
        <p:spPr>
          <a:xfrm>
            <a:off x="0" y="1487329"/>
            <a:ext cx="9447780" cy="5081378"/>
          </a:xfrm>
        </p:spPr>
        <p:txBody>
          <a:bodyPr>
            <a:noAutofit/>
          </a:bodyPr>
          <a:p>
            <a:pPr>
              <a:lnSpc>
                <a:spcPct val="150000"/>
              </a:lnSpc>
            </a:pPr>
            <a:r>
              <a:rPr sz="3200" lang="en-US"/>
              <a:t>E</a:t>
            </a:r>
            <a:r>
              <a:rPr sz="3200" lang="en-US"/>
              <a:t>t</a:t>
            </a:r>
            <a:r>
              <a:rPr sz="3200" lang="en-US"/>
              <a:t>h</a:t>
            </a:r>
            <a:r>
              <a:rPr sz="3200" lang="en-US"/>
              <a:t>e</a:t>
            </a:r>
            <a:r>
              <a:rPr sz="3200" lang="en-US"/>
              <a:t>reum </a:t>
            </a:r>
            <a:r>
              <a:rPr sz="3200" lang="en-US"/>
              <a:t>c</a:t>
            </a:r>
            <a:r>
              <a:rPr sz="3200" lang="en-US"/>
              <a:t>r</a:t>
            </a:r>
            <a:r>
              <a:rPr sz="3200" lang="en-US"/>
              <a:t>e</a:t>
            </a:r>
            <a:r>
              <a:rPr sz="3200" lang="en-US"/>
              <a:t>a</a:t>
            </a:r>
            <a:r>
              <a:rPr sz="3200" lang="en-US"/>
              <a:t>t</a:t>
            </a:r>
            <a:r>
              <a:rPr sz="3200" lang="en-US"/>
              <a:t>e</a:t>
            </a:r>
            <a:r>
              <a:rPr sz="3200" lang="en-US"/>
              <a:t>d</a:t>
            </a:r>
            <a:r>
              <a:rPr sz="3200" lang="en-US"/>
              <a:t> </a:t>
            </a:r>
            <a:r>
              <a:rPr sz="3200" lang="en-US"/>
              <a:t>N</a:t>
            </a:r>
            <a:r>
              <a:rPr sz="3200" lang="en-US"/>
              <a:t>F</a:t>
            </a:r>
            <a:r>
              <a:rPr sz="3200" lang="en-US"/>
              <a:t>T</a:t>
            </a:r>
            <a:r>
              <a:rPr sz="3200" lang="en-US"/>
              <a:t>s</a:t>
            </a:r>
            <a:r>
              <a:rPr sz="3200" lang="en-US"/>
              <a:t> </a:t>
            </a:r>
            <a:r>
              <a:rPr sz="3200" lang="en-US"/>
              <a:t>(</a:t>
            </a:r>
            <a:r>
              <a:rPr sz="3200" lang="en-US"/>
              <a:t>s</a:t>
            </a:r>
            <a:r>
              <a:rPr sz="3200" lang="en-US"/>
              <a:t>t</a:t>
            </a:r>
            <a:r>
              <a:rPr sz="3200" lang="en-US"/>
              <a:t>ill</a:t>
            </a:r>
            <a:r>
              <a:rPr sz="3200" lang="en-US"/>
              <a:t>,</a:t>
            </a:r>
            <a:r>
              <a:rPr sz="3200" lang="en-US"/>
              <a:t> </a:t>
            </a:r>
            <a:r>
              <a:rPr sz="3200" lang="en-US"/>
              <a:t>p</a:t>
            </a:r>
            <a:r>
              <a:rPr sz="3200" lang="en-US"/>
              <a:t>o</a:t>
            </a:r>
            <a:r>
              <a:rPr sz="3200" lang="en-US"/>
              <a:t>s</a:t>
            </a:r>
            <a:r>
              <a:rPr sz="3200" lang="en-US"/>
              <a:t>s</a:t>
            </a:r>
            <a:r>
              <a:rPr sz="3200" lang="en-US"/>
              <a:t>ible</a:t>
            </a:r>
            <a:r>
              <a:rPr sz="3200" lang="en-US"/>
              <a:t> </a:t>
            </a:r>
            <a:r>
              <a:rPr sz="3200" lang="en-US"/>
              <a:t>i</a:t>
            </a:r>
            <a:r>
              <a:rPr sz="3200" lang="en-US"/>
              <a:t>n</a:t>
            </a:r>
            <a:r>
              <a:rPr sz="3200" lang="en-US"/>
              <a:t> </a:t>
            </a:r>
            <a:r>
              <a:rPr sz="3200" lang="en-US"/>
              <a:t>B</a:t>
            </a:r>
            <a:r>
              <a:rPr sz="3200" lang="en-US"/>
              <a:t>i</a:t>
            </a:r>
            <a:r>
              <a:rPr sz="3200" lang="en-US"/>
              <a:t>t</a:t>
            </a:r>
            <a:r>
              <a:rPr sz="3200" lang="en-US"/>
              <a:t>coin</a:t>
            </a:r>
            <a:r>
              <a:rPr sz="3200" lang="en-US"/>
              <a:t>)</a:t>
            </a:r>
            <a:endParaRPr sz="3200" lang="en-US"/>
          </a:p>
          <a:p>
            <a:pPr>
              <a:lnSpc>
                <a:spcPct val="150000"/>
              </a:lnSpc>
            </a:pPr>
            <a:r>
              <a:rPr sz="3200" lang="en-US"/>
              <a:t>C</a:t>
            </a:r>
            <a:r>
              <a:rPr sz="3200" lang="en-US"/>
              <a:t>r</a:t>
            </a:r>
            <a:r>
              <a:rPr sz="3200" lang="en-US"/>
              <a:t>i</a:t>
            </a:r>
            <a:r>
              <a:rPr sz="3200" lang="en-US"/>
              <a:t>t</a:t>
            </a:r>
            <a:r>
              <a:rPr sz="3200" lang="en-US"/>
              <a:t>icisms </a:t>
            </a:r>
            <a:r>
              <a:rPr sz="3200" lang="en-US"/>
              <a:t>f</a:t>
            </a:r>
            <a:r>
              <a:rPr sz="3200" lang="en-US"/>
              <a:t>o</a:t>
            </a:r>
            <a:r>
              <a:rPr sz="3200" lang="en-US"/>
              <a:t>r</a:t>
            </a:r>
            <a:r>
              <a:rPr sz="3200" lang="en-US"/>
              <a:t> </a:t>
            </a:r>
            <a:r>
              <a:rPr sz="3200" lang="en-US"/>
              <a:t>e</a:t>
            </a:r>
            <a:r>
              <a:rPr sz="3200" lang="en-US"/>
              <a:t>n</a:t>
            </a:r>
            <a:r>
              <a:rPr sz="3200" lang="en-US"/>
              <a:t>v</a:t>
            </a:r>
            <a:r>
              <a:rPr sz="3200" lang="en-US"/>
              <a:t>i</a:t>
            </a:r>
            <a:r>
              <a:rPr sz="3200" lang="en-US"/>
              <a:t>ronmental </a:t>
            </a:r>
            <a:r>
              <a:rPr sz="3200" lang="en-US"/>
              <a:t>d</a:t>
            </a:r>
            <a:r>
              <a:rPr sz="3200" lang="en-US"/>
              <a:t>a</a:t>
            </a:r>
            <a:r>
              <a:rPr sz="3200" lang="en-US"/>
              <a:t>m</a:t>
            </a:r>
            <a:r>
              <a:rPr sz="3200" lang="en-US"/>
              <a:t>age</a:t>
            </a:r>
            <a:endParaRPr sz="3200" lang="en-US"/>
          </a:p>
          <a:p>
            <a:pPr>
              <a:lnSpc>
                <a:spcPct val="150000"/>
              </a:lnSpc>
            </a:pPr>
            <a:r>
              <a:rPr sz="3200" lang="en-US"/>
              <a:t>F</a:t>
            </a:r>
            <a:r>
              <a:rPr sz="3200" lang="en-US"/>
              <a:t>a</a:t>
            </a:r>
            <a:r>
              <a:rPr sz="3200" lang="en-US"/>
              <a:t>v</a:t>
            </a:r>
            <a:r>
              <a:rPr sz="3200" lang="en-US"/>
              <a:t>o</a:t>
            </a:r>
            <a:r>
              <a:rPr sz="3200" lang="en-US"/>
              <a:t>r</a:t>
            </a:r>
            <a:r>
              <a:rPr sz="3200" lang="en-US"/>
              <a:t>s</a:t>
            </a:r>
            <a:r>
              <a:rPr sz="3200" lang="en-US"/>
              <a:t> </a:t>
            </a:r>
            <a:r>
              <a:rPr sz="3200" lang="en-US"/>
              <a:t>P</a:t>
            </a:r>
            <a:r>
              <a:rPr sz="3200" lang="en-US"/>
              <a:t>O</a:t>
            </a:r>
            <a:r>
              <a:rPr sz="3200" lang="en-US"/>
              <a:t>S</a:t>
            </a:r>
            <a:r>
              <a:rPr sz="3200" lang="en-US"/>
              <a:t> </a:t>
            </a:r>
            <a:r>
              <a:rPr sz="3200" lang="en-US"/>
              <a:t>v</a:t>
            </a:r>
            <a:r>
              <a:rPr sz="3200" lang="en-US"/>
              <a:t>s</a:t>
            </a:r>
            <a:r>
              <a:rPr sz="3200" lang="en-US"/>
              <a:t> </a:t>
            </a:r>
            <a:r>
              <a:rPr sz="3200" lang="en-US"/>
              <a:t>P</a:t>
            </a:r>
            <a:r>
              <a:rPr sz="3200" lang="en-US"/>
              <a:t>O</a:t>
            </a:r>
            <a:r>
              <a:rPr sz="3200" lang="en-US"/>
              <a:t>W</a:t>
            </a:r>
            <a:endParaRPr sz="3200" lang="en-US"/>
          </a:p>
          <a:p>
            <a:pPr indent="0" marL="0">
              <a:lnSpc>
                <a:spcPct val="100000"/>
              </a:lnSpc>
              <a:buNone/>
            </a:pPr>
            <a:r>
              <a:rPr sz="2800" lang="en-US"/>
              <a:t> </a:t>
            </a:r>
            <a:r>
              <a:rPr sz="2800" lang="en-US"/>
              <a:t>(</a:t>
            </a:r>
            <a:r>
              <a:rPr sz="2800" lang="en-US"/>
              <a:t>T</a:t>
            </a:r>
            <a:r>
              <a:rPr sz="2800" lang="en-US"/>
              <a:t>e</a:t>
            </a:r>
            <a:r>
              <a:rPr sz="2800" lang="en-US"/>
              <a:t>z</a:t>
            </a:r>
            <a:r>
              <a:rPr sz="2800" lang="en-US"/>
              <a:t>o</a:t>
            </a:r>
            <a:r>
              <a:rPr sz="2800" lang="en-US"/>
              <a:t>s</a:t>
            </a:r>
            <a:r>
              <a:rPr sz="2800" lang="en-US"/>
              <a:t>,</a:t>
            </a:r>
            <a:r>
              <a:rPr sz="2800" lang="en-US"/>
              <a:t> </a:t>
            </a:r>
            <a:r>
              <a:rPr sz="2800" lang="en-US"/>
              <a:t>S</a:t>
            </a:r>
            <a:r>
              <a:rPr sz="2800" lang="en-US"/>
              <a:t>o</a:t>
            </a:r>
            <a:r>
              <a:rPr sz="2800" lang="en-US"/>
              <a:t>l</a:t>
            </a:r>
            <a:r>
              <a:rPr sz="2800" lang="en-US"/>
              <a:t>a</a:t>
            </a:r>
            <a:r>
              <a:rPr sz="2800" lang="en-US"/>
              <a:t>na</a:t>
            </a:r>
            <a:r>
              <a:rPr sz="2800" lang="en-US"/>
              <a:t>,</a:t>
            </a:r>
            <a:r>
              <a:rPr sz="2800" lang="en-US"/>
              <a:t> </a:t>
            </a:r>
            <a:r>
              <a:rPr sz="2800" lang="en-US"/>
              <a:t>C</a:t>
            </a:r>
            <a:r>
              <a:rPr sz="2800" lang="en-US"/>
              <a:t>a</a:t>
            </a:r>
            <a:r>
              <a:rPr sz="2800" lang="en-US"/>
              <a:t>r</a:t>
            </a:r>
            <a:r>
              <a:rPr sz="2800" lang="en-US"/>
              <a:t>d</a:t>
            </a:r>
            <a:r>
              <a:rPr sz="2800" lang="en-US"/>
              <a:t>a</a:t>
            </a:r>
            <a:r>
              <a:rPr sz="2800" lang="en-US"/>
              <a:t>n</a:t>
            </a:r>
            <a:r>
              <a:rPr sz="2800" lang="en-US"/>
              <a:t>o</a:t>
            </a:r>
            <a:r>
              <a:rPr sz="2800" lang="en-US"/>
              <a:t>,</a:t>
            </a:r>
            <a:r>
              <a:rPr sz="2800" lang="en-US"/>
              <a:t> </a:t>
            </a:r>
            <a:r>
              <a:rPr sz="2800" lang="en-US"/>
              <a:t>Ethereum</a:t>
            </a:r>
            <a:r>
              <a:rPr sz="2800" lang="en-US"/>
              <a:t> </a:t>
            </a:r>
            <a:r>
              <a:rPr sz="2800" lang="en-US"/>
              <a:t>L</a:t>
            </a:r>
            <a:r>
              <a:rPr sz="2800" lang="en-US"/>
              <a:t>2</a:t>
            </a:r>
            <a:r>
              <a:rPr sz="2800" lang="en-US"/>
              <a:t> </a:t>
            </a:r>
            <a:r>
              <a:rPr sz="2800" lang="en-US"/>
              <a:t>P</a:t>
            </a:r>
            <a:r>
              <a:rPr sz="2800" lang="en-US"/>
              <a:t>O</a:t>
            </a:r>
            <a:r>
              <a:rPr sz="2800" lang="en-US"/>
              <a:t>S</a:t>
            </a:r>
            <a:r>
              <a:rPr sz="2800" lang="en-US"/>
              <a:t>)</a:t>
            </a:r>
            <a:endParaRPr sz="2800" lang="en-US"/>
          </a:p>
          <a:p>
            <a:pPr>
              <a:lnSpc>
                <a:spcPct val="150000"/>
              </a:lnSpc>
            </a:pPr>
            <a:r>
              <a:rPr sz="3200" lang="en-US"/>
              <a:t>A</a:t>
            </a:r>
            <a:r>
              <a:rPr sz="3200" lang="en-US"/>
              <a:t>l</a:t>
            </a:r>
            <a:r>
              <a:rPr sz="3200" lang="en-US"/>
              <a:t>g</a:t>
            </a:r>
            <a:r>
              <a:rPr sz="3200" lang="en-US"/>
              <a:t>orand </a:t>
            </a:r>
            <a:r>
              <a:rPr sz="3200" lang="en-US"/>
              <a:t>:</a:t>
            </a:r>
            <a:r>
              <a:rPr sz="3200" lang="en-US"/>
              <a:t> </a:t>
            </a:r>
            <a:r>
              <a:rPr sz="3200" lang="en-US"/>
              <a:t>n</a:t>
            </a:r>
            <a:r>
              <a:rPr sz="3200" lang="en-US"/>
              <a:t>o</a:t>
            </a:r>
            <a:r>
              <a:rPr sz="3200" lang="en-US"/>
              <a:t> </a:t>
            </a:r>
            <a:r>
              <a:rPr sz="3200" lang="en-US"/>
              <a:t>c</a:t>
            </a:r>
            <a:r>
              <a:rPr sz="3200" lang="en-US"/>
              <a:t>r</a:t>
            </a:r>
            <a:r>
              <a:rPr sz="3200" lang="en-US"/>
              <a:t>y</a:t>
            </a:r>
            <a:r>
              <a:rPr sz="3200" lang="en-US"/>
              <a:t>p</a:t>
            </a:r>
            <a:r>
              <a:rPr sz="3200" lang="en-US"/>
              <a:t>t</a:t>
            </a:r>
            <a:r>
              <a:rPr sz="3200" lang="en-US"/>
              <a:t>ocurrency </a:t>
            </a:r>
            <a:r>
              <a:rPr sz="3200" lang="en-US"/>
              <a:t>➡️</a:t>
            </a:r>
            <a:r>
              <a:rPr sz="3200" lang="en-US"/>
              <a:t>un-forkable</a:t>
            </a:r>
            <a:endParaRPr sz="3200" lang="en-US"/>
          </a:p>
          <a:p>
            <a:pPr>
              <a:lnSpc>
                <a:spcPct val="150000"/>
              </a:lnSpc>
            </a:pPr>
            <a:r>
              <a:rPr sz="3200" lang="en-US"/>
              <a:t>M</a:t>
            </a:r>
            <a:r>
              <a:rPr sz="3200" lang="en-US"/>
              <a:t>a</a:t>
            </a:r>
            <a:r>
              <a:rPr sz="3200" lang="en-US"/>
              <a:t>k</a:t>
            </a:r>
            <a:r>
              <a:rPr sz="3200" lang="en-US"/>
              <a:t>e</a:t>
            </a:r>
            <a:r>
              <a:rPr sz="3200" lang="en-US"/>
              <a:t> </a:t>
            </a:r>
            <a:r>
              <a:rPr sz="3200" lang="en-US"/>
              <a:t>your own</a:t>
            </a:r>
            <a:r>
              <a:rPr sz="3200" lang="en-US"/>
              <a:t> </a:t>
            </a:r>
            <a:r>
              <a:rPr sz="3200" lang="en-US"/>
              <a:t>B</a:t>
            </a:r>
            <a:r>
              <a:rPr sz="3200" lang="en-US"/>
              <a:t>l</a:t>
            </a:r>
            <a:r>
              <a:rPr sz="3200" lang="en-US"/>
              <a:t>o</a:t>
            </a:r>
            <a:r>
              <a:rPr sz="3200" lang="en-US"/>
              <a:t>c</a:t>
            </a:r>
            <a:r>
              <a:rPr sz="3200" lang="en-US"/>
              <a:t>kchain</a:t>
            </a:r>
            <a:r>
              <a:rPr sz="3200" lang="en-US"/>
              <a:t> </a:t>
            </a:r>
            <a:endParaRPr sz="3200" lang="en-US"/>
          </a:p>
          <a:p>
            <a:pPr indent="0" marL="0">
              <a:lnSpc>
                <a:spcPct val="100000"/>
              </a:lnSpc>
              <a:buNone/>
            </a:pPr>
            <a:r>
              <a:rPr sz="2800" lang="en-US"/>
              <a:t>(</a:t>
            </a:r>
            <a:r>
              <a:rPr sz="2800" lang="en-US"/>
              <a:t>D</a:t>
            </a:r>
            <a:r>
              <a:rPr sz="2800" lang="en-US"/>
              <a:t>E</a:t>
            </a:r>
            <a:r>
              <a:rPr sz="2800" lang="en-US"/>
              <a:t>N</a:t>
            </a:r>
            <a:r>
              <a:rPr sz="2800" lang="en-US"/>
              <a:t> </a:t>
            </a:r>
            <a:r>
              <a:rPr sz="2800" lang="en-US"/>
              <a:t>token</a:t>
            </a:r>
            <a:r>
              <a:rPr sz="2800" lang="en-US"/>
              <a:t>,</a:t>
            </a:r>
            <a:r>
              <a:rPr sz="2800" lang="en-US"/>
              <a:t> </a:t>
            </a:r>
            <a:r>
              <a:rPr sz="2800" lang="en-US"/>
              <a:t>S</a:t>
            </a:r>
            <a:r>
              <a:rPr sz="2800" lang="en-US"/>
              <a:t>h</a:t>
            </a:r>
            <a:r>
              <a:rPr sz="2800" lang="en-US"/>
              <a:t>a</a:t>
            </a:r>
            <a:r>
              <a:rPr sz="2800" lang="en-US"/>
              <a:t>n</a:t>
            </a:r>
            <a:r>
              <a:rPr sz="2800" lang="en-US"/>
              <a:t>g</a:t>
            </a:r>
            <a:r>
              <a:rPr sz="2800" lang="en-US"/>
              <a:t>bo</a:t>
            </a:r>
            <a:r>
              <a:rPr sz="2800" lang="en-US"/>
              <a:t> </a:t>
            </a:r>
            <a:r>
              <a:rPr sz="2800" lang="en-US"/>
              <a:t>c</a:t>
            </a:r>
            <a:r>
              <a:rPr sz="2800" lang="en-US"/>
              <a:t>h</a:t>
            </a:r>
            <a:r>
              <a:rPr sz="2800" lang="en-US"/>
              <a:t>a</a:t>
            </a:r>
            <a:r>
              <a:rPr sz="2800" lang="en-US"/>
              <a:t>i</a:t>
            </a:r>
            <a:r>
              <a:rPr sz="2800" lang="en-US"/>
              <a:t>n</a:t>
            </a:r>
            <a:r>
              <a:rPr sz="2800" lang="en-US"/>
              <a:t>)</a:t>
            </a:r>
            <a:r>
              <a:rPr sz="3200" lang="en-US"/>
              <a:t> </a:t>
            </a:r>
            <a:r>
              <a:rPr sz="3200" lang="en-US"/>
              <a:t> </a:t>
            </a:r>
            <a:r>
              <a:rPr sz="3200" lang="en-US"/>
              <a:t> </a:t>
            </a:r>
            <a:endParaRPr sz="3200"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80" name=""/>
          <p:cNvSpPr>
            <a:spLocks noGrp="1"/>
          </p:cNvSpPr>
          <p:nvPr>
            <p:ph type="title"/>
          </p:nvPr>
        </p:nvSpPr>
        <p:spPr/>
        <p:txBody>
          <a:bodyPr/>
          <a:p>
            <a:r>
              <a:rPr b="1" lang="en-US"/>
              <a:t>S</a:t>
            </a:r>
            <a:r>
              <a:rPr b="1" lang="en-US"/>
              <a:t>e</a:t>
            </a:r>
            <a:r>
              <a:rPr b="1" lang="en-US"/>
              <a:t>c</a:t>
            </a:r>
            <a:r>
              <a:rPr b="1" lang="en-US"/>
              <a:t>u</a:t>
            </a:r>
            <a:r>
              <a:rPr b="1" lang="en-US"/>
              <a:t>rity </a:t>
            </a:r>
            <a:r>
              <a:rPr b="1" lang="en-US"/>
              <a:t>&amp;</a:t>
            </a:r>
            <a:r>
              <a:rPr b="1" lang="en-US"/>
              <a:t> </a:t>
            </a:r>
            <a:r>
              <a:rPr b="1" lang="en-US"/>
              <a:t>P</a:t>
            </a:r>
            <a:r>
              <a:rPr b="1" lang="en-US"/>
              <a:t>r</a:t>
            </a:r>
            <a:r>
              <a:rPr b="1" lang="en-US"/>
              <a:t>i</a:t>
            </a:r>
            <a:r>
              <a:rPr b="1" lang="en-US"/>
              <a:t>v</a:t>
            </a:r>
            <a:r>
              <a:rPr b="1" lang="en-US"/>
              <a:t>a</a:t>
            </a:r>
            <a:r>
              <a:rPr b="1" lang="en-US"/>
              <a:t>cy </a:t>
            </a:r>
            <a:endParaRPr b="1" lang="en-US"/>
          </a:p>
        </p:txBody>
      </p:sp>
      <p:sp>
        <p:nvSpPr>
          <p:cNvPr id="1048681" name=""/>
          <p:cNvSpPr>
            <a:spLocks noGrp="1"/>
          </p:cNvSpPr>
          <p:nvPr>
            <p:ph idx="1"/>
          </p:nvPr>
        </p:nvSpPr>
        <p:spPr>
          <a:xfrm rot="21599628">
            <a:off x="269909" y="1504255"/>
            <a:ext cx="8604183" cy="5626911"/>
          </a:xfrm>
        </p:spPr>
        <p:txBody>
          <a:bodyPr>
            <a:normAutofit fontScale="96429" lnSpcReduction="20000"/>
          </a:bodyPr>
          <a:p>
            <a:pPr>
              <a:lnSpc>
                <a:spcPct val="120000"/>
              </a:lnSpc>
            </a:pPr>
            <a:r>
              <a:rPr b="1" sz="3333" lang="en-US"/>
              <a:t>M</a:t>
            </a:r>
            <a:r>
              <a:rPr b="1" sz="3333" lang="en-US"/>
              <a:t>e</a:t>
            </a:r>
            <a:r>
              <a:rPr b="1" sz="3333" lang="en-US"/>
              <a:t>t</a:t>
            </a:r>
            <a:r>
              <a:rPr b="1" sz="3333" lang="en-US"/>
              <a:t>averses</a:t>
            </a:r>
            <a:r>
              <a:rPr sz="3333" lang="en-US"/>
              <a:t> </a:t>
            </a:r>
            <a:r>
              <a:rPr sz="3333" lang="en-US"/>
              <a:t>have</a:t>
            </a:r>
            <a:r>
              <a:rPr sz="3333" lang="en-US"/>
              <a:t> </a:t>
            </a:r>
            <a:r>
              <a:rPr sz="3333" lang="en-US"/>
              <a:t>t</a:t>
            </a:r>
            <a:r>
              <a:rPr sz="3333" lang="en-US"/>
              <a:t>h</a:t>
            </a:r>
            <a:r>
              <a:rPr sz="3333" lang="en-US"/>
              <a:t>e</a:t>
            </a:r>
            <a:r>
              <a:rPr sz="3333" lang="en-US"/>
              <a:t> </a:t>
            </a:r>
            <a:r>
              <a:rPr sz="3333" lang="en-US"/>
              <a:t>s</a:t>
            </a:r>
            <a:r>
              <a:rPr sz="3333" lang="en-US"/>
              <a:t>a</a:t>
            </a:r>
            <a:r>
              <a:rPr sz="3333" lang="en-US"/>
              <a:t>m</a:t>
            </a:r>
            <a:r>
              <a:rPr sz="3333" lang="en-US"/>
              <a:t>e</a:t>
            </a:r>
            <a:r>
              <a:rPr sz="3333" lang="en-US"/>
              <a:t> </a:t>
            </a:r>
            <a:r>
              <a:rPr sz="3333" lang="en-US"/>
              <a:t>V</a:t>
            </a:r>
            <a:r>
              <a:rPr sz="3333" lang="en-US"/>
              <a:t>R</a:t>
            </a:r>
            <a:r>
              <a:rPr sz="3333" lang="en-US"/>
              <a:t> </a:t>
            </a:r>
            <a:r>
              <a:rPr sz="3333" lang="en-US"/>
              <a:t>/</a:t>
            </a:r>
            <a:r>
              <a:rPr sz="3333" lang="en-US"/>
              <a:t>A</a:t>
            </a:r>
            <a:r>
              <a:rPr sz="3333" lang="en-US"/>
              <a:t>R</a:t>
            </a:r>
            <a:r>
              <a:rPr sz="3333" lang="en-US"/>
              <a:t>/</a:t>
            </a:r>
            <a:r>
              <a:rPr sz="3333" lang="en-US"/>
              <a:t>X</a:t>
            </a:r>
            <a:r>
              <a:rPr sz="3333" lang="en-US"/>
              <a:t>R</a:t>
            </a:r>
            <a:r>
              <a:rPr sz="3333" lang="en-US"/>
              <a:t> </a:t>
            </a:r>
            <a:r>
              <a:rPr sz="3333" lang="en-US"/>
              <a:t>v</a:t>
            </a:r>
            <a:r>
              <a:rPr sz="3333" lang="en-US"/>
              <a:t>u</a:t>
            </a:r>
            <a:r>
              <a:rPr sz="3333" lang="en-US"/>
              <a:t>l</a:t>
            </a:r>
            <a:r>
              <a:rPr sz="3333" lang="en-US"/>
              <a:t>nerab</a:t>
            </a:r>
            <a:r>
              <a:rPr sz="3333" lang="en-US"/>
              <a:t>ilities</a:t>
            </a:r>
            <a:r>
              <a:rPr sz="3333" lang="en-US"/>
              <a:t> </a:t>
            </a:r>
            <a:r>
              <a:rPr sz="3333" lang="en-US"/>
              <a:t>o</a:t>
            </a:r>
            <a:r>
              <a:rPr sz="3333" lang="en-US"/>
              <a:t>f</a:t>
            </a:r>
            <a:r>
              <a:rPr sz="3333" lang="en-US"/>
              <a:t> </a:t>
            </a:r>
            <a:r>
              <a:rPr sz="3333" lang="en-US"/>
              <a:t>i</a:t>
            </a:r>
            <a:r>
              <a:rPr sz="3333" lang="en-US"/>
              <a:t>n</a:t>
            </a:r>
            <a:r>
              <a:rPr sz="3333" lang="en-US"/>
              <a:t>f</a:t>
            </a:r>
            <a:r>
              <a:rPr sz="3333" lang="en-US"/>
              <a:t>e</a:t>
            </a:r>
            <a:r>
              <a:rPr sz="3333" lang="en-US"/>
              <a:t>r</a:t>
            </a:r>
            <a:r>
              <a:rPr sz="3333" lang="en-US"/>
              <a:t>r</a:t>
            </a:r>
            <a:r>
              <a:rPr sz="3333" lang="en-US"/>
              <a:t>ing</a:t>
            </a:r>
            <a:r>
              <a:rPr sz="3333" lang="en-US"/>
              <a:t> </a:t>
            </a:r>
            <a:r>
              <a:rPr sz="3333" lang="en-US"/>
              <a:t>k</a:t>
            </a:r>
            <a:r>
              <a:rPr sz="3333" lang="en-US"/>
              <a:t>n</a:t>
            </a:r>
            <a:r>
              <a:rPr sz="3333" lang="en-US"/>
              <a:t>o</a:t>
            </a:r>
            <a:r>
              <a:rPr sz="3333" lang="en-US"/>
              <a:t>w</a:t>
            </a:r>
            <a:r>
              <a:rPr sz="3333" lang="en-US"/>
              <a:t>ledge</a:t>
            </a:r>
            <a:r>
              <a:rPr sz="3333" lang="en-US"/>
              <a:t> </a:t>
            </a:r>
            <a:r>
              <a:rPr sz="3333" lang="en-US"/>
              <a:t>a</a:t>
            </a:r>
            <a:r>
              <a:rPr sz="3333" lang="en-US"/>
              <a:t>b</a:t>
            </a:r>
            <a:r>
              <a:rPr sz="3333" lang="en-US"/>
              <a:t>out</a:t>
            </a:r>
            <a:r>
              <a:rPr sz="3333" lang="en-US"/>
              <a:t> </a:t>
            </a:r>
            <a:r>
              <a:rPr sz="3333" lang="en-US"/>
              <a:t>i</a:t>
            </a:r>
            <a:r>
              <a:rPr sz="3333" lang="en-US"/>
              <a:t>t</a:t>
            </a:r>
            <a:r>
              <a:rPr sz="3333" lang="en-US"/>
              <a:t>s</a:t>
            </a:r>
            <a:r>
              <a:rPr sz="3333" lang="en-US"/>
              <a:t> </a:t>
            </a:r>
            <a:r>
              <a:rPr sz="3333" lang="en-US"/>
              <a:t>users</a:t>
            </a:r>
            <a:r>
              <a:rPr sz="3333" lang="en-US"/>
              <a:t>.</a:t>
            </a:r>
            <a:endParaRPr sz="3333" lang="en-US"/>
          </a:p>
          <a:p>
            <a:pPr>
              <a:lnSpc>
                <a:spcPct val="170000"/>
              </a:lnSpc>
            </a:pPr>
            <a:r>
              <a:rPr b="1" sz="3333" lang="en-US"/>
              <a:t>M</a:t>
            </a:r>
            <a:r>
              <a:rPr b="1" sz="3333" lang="en-US"/>
              <a:t>e</a:t>
            </a:r>
            <a:r>
              <a:rPr b="1" sz="3333" lang="en-US"/>
              <a:t>t</a:t>
            </a:r>
            <a:r>
              <a:rPr b="1" sz="3333" lang="en-US"/>
              <a:t>a</a:t>
            </a:r>
            <a:r>
              <a:rPr b="1" sz="3333" lang="en-US"/>
              <a:t>Guard</a:t>
            </a:r>
            <a:r>
              <a:rPr sz="3333" lang="en-US"/>
              <a:t> </a:t>
            </a:r>
            <a:r>
              <a:rPr sz="3333" lang="en-US"/>
              <a:t>n</a:t>
            </a:r>
            <a:r>
              <a:rPr sz="3333" lang="en-US"/>
              <a:t>e</a:t>
            </a:r>
            <a:r>
              <a:rPr sz="3333" lang="en-US"/>
              <a:t>w</a:t>
            </a:r>
            <a:r>
              <a:rPr sz="3333" lang="en-US"/>
              <a:t> </a:t>
            </a:r>
            <a:r>
              <a:rPr sz="3333" lang="en-US"/>
              <a:t>r</a:t>
            </a:r>
            <a:r>
              <a:rPr sz="3333" lang="en-US"/>
              <a:t>e</a:t>
            </a:r>
            <a:r>
              <a:rPr sz="3333" lang="en-US"/>
              <a:t>s</a:t>
            </a:r>
            <a:r>
              <a:rPr sz="3333" lang="en-US"/>
              <a:t>earc</a:t>
            </a:r>
            <a:r>
              <a:rPr sz="3333" lang="en-US"/>
              <a:t> </a:t>
            </a:r>
            <a:r>
              <a:rPr sz="3333" lang="en-US"/>
              <a:t>B</a:t>
            </a:r>
            <a:r>
              <a:rPr sz="3333" lang="en-US"/>
              <a:t>e</a:t>
            </a:r>
            <a:r>
              <a:rPr sz="3333" lang="en-US"/>
              <a:t>r</a:t>
            </a:r>
            <a:r>
              <a:rPr sz="3333" lang="en-US"/>
              <a:t>k</a:t>
            </a:r>
            <a:r>
              <a:rPr sz="3333" lang="en-US"/>
              <a:t>e</a:t>
            </a:r>
            <a:r>
              <a:rPr sz="3333" lang="en-US"/>
              <a:t>l</a:t>
            </a:r>
            <a:r>
              <a:rPr sz="3333" lang="en-US"/>
              <a:t>y</a:t>
            </a:r>
            <a:r>
              <a:rPr sz="3333" lang="en-US"/>
              <a:t> </a:t>
            </a:r>
            <a:r>
              <a:rPr sz="3333" lang="en-US"/>
              <a:t>u</a:t>
            </a:r>
            <a:r>
              <a:rPr sz="3333" lang="en-US"/>
              <a:t>n</a:t>
            </a:r>
            <a:r>
              <a:rPr sz="3333" lang="en-US"/>
              <a:t>i</a:t>
            </a:r>
            <a:r>
              <a:rPr sz="3333" lang="en-US"/>
              <a:t>v</a:t>
            </a:r>
            <a:r>
              <a:rPr sz="3333" lang="en-US"/>
              <a:t>e</a:t>
            </a:r>
            <a:r>
              <a:rPr sz="3333" lang="en-US"/>
              <a:t>s</a:t>
            </a:r>
            <a:r>
              <a:rPr sz="3333" lang="en-US"/>
              <a:t>i</a:t>
            </a:r>
            <a:r>
              <a:rPr sz="3333" lang="en-US"/>
              <a:t>t</a:t>
            </a:r>
            <a:r>
              <a:rPr sz="3333" lang="en-US"/>
              <a:t>y</a:t>
            </a:r>
            <a:endParaRPr sz="3333" lang="en-US"/>
          </a:p>
          <a:p>
            <a:pPr indent="0" marL="0">
              <a:lnSpc>
                <a:spcPct val="100000"/>
              </a:lnSpc>
              <a:buNone/>
            </a:pPr>
            <a:r>
              <a:rPr sz="2916" lang="en-US"/>
              <a:t>(</a:t>
            </a:r>
            <a:r>
              <a:rPr sz="2916" lang="en-US"/>
              <a:t>C#) plugin that</a:t>
            </a:r>
            <a:r>
              <a:rPr sz="2916" lang="en-US"/>
              <a:t> </a:t>
            </a:r>
            <a:r>
              <a:rPr sz="2916" lang="en-US"/>
              <a:t>q</a:t>
            </a:r>
            <a:r>
              <a:rPr sz="2916" lang="en-US"/>
              <a:t>u</a:t>
            </a:r>
            <a:r>
              <a:rPr sz="2916" lang="en-US"/>
              <a:t>a</a:t>
            </a:r>
            <a:r>
              <a:rPr sz="2916" lang="en-US"/>
              <a:t>n</a:t>
            </a:r>
            <a:r>
              <a:rPr sz="2916" lang="en-US"/>
              <a:t>t</a:t>
            </a:r>
            <a:r>
              <a:rPr sz="2916" lang="en-US"/>
              <a:t>i</a:t>
            </a:r>
            <a:r>
              <a:rPr sz="2916" lang="en-US"/>
              <a:t>f</a:t>
            </a:r>
            <a:r>
              <a:rPr sz="2916" lang="en-US"/>
              <a:t>y</a:t>
            </a:r>
            <a:r>
              <a:rPr sz="2916" lang="en-US"/>
              <a:t> </a:t>
            </a:r>
            <a:r>
              <a:rPr sz="2916" lang="en-US"/>
              <a:t>ε-differential</a:t>
            </a:r>
            <a:r>
              <a:rPr sz="2916" lang="en-US"/>
              <a:t> </a:t>
            </a:r>
            <a:r>
              <a:rPr sz="2916" lang="en-US"/>
              <a:t>s</a:t>
            </a:r>
            <a:r>
              <a:rPr sz="2916" lang="en-US"/>
              <a:t>e</a:t>
            </a:r>
            <a:r>
              <a:rPr sz="2916" lang="en-US"/>
              <a:t>n</a:t>
            </a:r>
            <a:r>
              <a:rPr sz="2916" lang="en-US"/>
              <a:t>s</a:t>
            </a:r>
            <a:r>
              <a:rPr sz="2916" lang="en-US"/>
              <a:t>i</a:t>
            </a:r>
            <a:r>
              <a:rPr sz="2916" lang="en-US"/>
              <a:t>tiv</a:t>
            </a:r>
            <a:r>
              <a:rPr sz="2916" lang="en-US"/>
              <a:t>ity</a:t>
            </a:r>
            <a:r>
              <a:rPr sz="2916" lang="en-US"/>
              <a:t> </a:t>
            </a:r>
            <a:r>
              <a:rPr sz="2916" lang="en-US"/>
              <a:t>f</a:t>
            </a:r>
            <a:r>
              <a:rPr sz="2916" lang="en-US"/>
              <a:t>o</a:t>
            </a:r>
            <a:r>
              <a:rPr sz="2916" lang="en-US"/>
              <a:t>r</a:t>
            </a:r>
            <a:r>
              <a:rPr sz="2916" lang="en-US"/>
              <a:t> </a:t>
            </a:r>
            <a:r>
              <a:rPr sz="2916" lang="en-US"/>
              <a:t>u</a:t>
            </a:r>
            <a:r>
              <a:rPr sz="2916" lang="en-US"/>
              <a:t>s</a:t>
            </a:r>
            <a:r>
              <a:rPr sz="2916" lang="en-US"/>
              <a:t>e</a:t>
            </a:r>
            <a:r>
              <a:rPr sz="2916" lang="en-US"/>
              <a:t>r</a:t>
            </a:r>
            <a:r>
              <a:rPr sz="2916" lang="en-US"/>
              <a:t> </a:t>
            </a:r>
            <a:r>
              <a:rPr sz="2916" lang="en-US"/>
              <a:t>d</a:t>
            </a:r>
            <a:r>
              <a:rPr sz="2916" lang="en-US"/>
              <a:t>a</a:t>
            </a:r>
            <a:r>
              <a:rPr sz="2916" lang="en-US"/>
              <a:t>ta</a:t>
            </a:r>
            <a:r>
              <a:rPr sz="2916" lang="en-US"/>
              <a:t>,</a:t>
            </a:r>
            <a:r>
              <a:rPr sz="2916" lang="en-US"/>
              <a:t> </a:t>
            </a:r>
            <a:r>
              <a:rPr sz="2916" lang="en-US"/>
              <a:t>the</a:t>
            </a:r>
            <a:r>
              <a:rPr sz="2916" lang="en-US"/>
              <a:t>n</a:t>
            </a:r>
            <a:r>
              <a:rPr sz="2916" lang="en-US"/>
              <a:t> </a:t>
            </a:r>
            <a:r>
              <a:rPr sz="2916" lang="en-US"/>
              <a:t>i</a:t>
            </a:r>
            <a:r>
              <a:rPr sz="2916" lang="en-US"/>
              <a:t>ntelligently adding noise to maximize privacy while minimizing usability impact.</a:t>
            </a:r>
            <a:endParaRPr sz="2916" lang="en-US"/>
          </a:p>
          <a:p>
            <a:pPr indent="0" marL="0">
              <a:lnSpc>
                <a:spcPct val="50000"/>
              </a:lnSpc>
              <a:buNone/>
            </a:pPr>
            <a:r>
              <a:rPr sz="2916" lang="en-US"/>
              <a:t>https://rdi.berkeley.edu/metaguard/</a:t>
            </a:r>
            <a:endParaRPr sz="2916" lang="en-US"/>
          </a:p>
          <a:p>
            <a:pPr>
              <a:lnSpc>
                <a:spcPct val="170000"/>
              </a:lnSpc>
            </a:pPr>
            <a:r>
              <a:rPr b="1" sz="3333" lang="en-US"/>
              <a:t>N</a:t>
            </a:r>
            <a:r>
              <a:rPr b="1" sz="3333" lang="en-US"/>
              <a:t>F</a:t>
            </a:r>
            <a:r>
              <a:rPr b="1" sz="3333" lang="en-US"/>
              <a:t>T</a:t>
            </a:r>
            <a:r>
              <a:rPr sz="3333" lang="en-US"/>
              <a:t> </a:t>
            </a:r>
            <a:r>
              <a:rPr sz="3333" lang="en-US"/>
              <a:t> </a:t>
            </a:r>
            <a:r>
              <a:rPr sz="3333" lang="en-US"/>
              <a:t>a</a:t>
            </a:r>
            <a:r>
              <a:rPr sz="3333" lang="en-US"/>
              <a:t>t</a:t>
            </a:r>
            <a:r>
              <a:rPr sz="3333" lang="en-US"/>
              <a:t>tack</a:t>
            </a:r>
            <a:r>
              <a:rPr sz="3333" lang="en-US"/>
              <a:t>s</a:t>
            </a:r>
            <a:endParaRPr sz="3333" lang="en-US"/>
          </a:p>
          <a:p>
            <a:pPr indent="0" marL="0">
              <a:lnSpc>
                <a:spcPct val="70000"/>
              </a:lnSpc>
              <a:buNone/>
            </a:pPr>
            <a:r>
              <a:rPr sz="2916" lang="en-US"/>
              <a:t> </a:t>
            </a:r>
            <a:r>
              <a:rPr sz="2916" lang="en-US"/>
              <a:t>(</a:t>
            </a:r>
            <a:r>
              <a:rPr sz="2916" lang="en-US"/>
              <a:t>user's</a:t>
            </a:r>
            <a:r>
              <a:rPr sz="2916" lang="en-US"/>
              <a:t> </a:t>
            </a:r>
            <a:r>
              <a:rPr sz="2916" lang="en-US"/>
              <a:t>wal</a:t>
            </a:r>
            <a:r>
              <a:rPr sz="2916" lang="en-US"/>
              <a:t>l</a:t>
            </a:r>
            <a:r>
              <a:rPr sz="2916" lang="en-US"/>
              <a:t>e</a:t>
            </a:r>
            <a:r>
              <a:rPr sz="2916" lang="en-US"/>
              <a:t>t</a:t>
            </a:r>
            <a:r>
              <a:rPr sz="2916" lang="en-US"/>
              <a:t>,</a:t>
            </a:r>
            <a:r>
              <a:rPr sz="2916" lang="en-US"/>
              <a:t> </a:t>
            </a:r>
            <a:r>
              <a:rPr sz="2916" lang="en-US"/>
              <a:t>m</a:t>
            </a:r>
            <a:r>
              <a:rPr sz="2916" lang="en-US"/>
              <a:t>a</a:t>
            </a:r>
            <a:r>
              <a:rPr sz="2916" lang="en-US"/>
              <a:t>r</a:t>
            </a:r>
            <a:r>
              <a:rPr sz="2916" lang="en-US"/>
              <a:t>ket</a:t>
            </a:r>
            <a:r>
              <a:rPr sz="2916" lang="en-US"/>
              <a:t>p</a:t>
            </a:r>
            <a:r>
              <a:rPr sz="2916" lang="en-US"/>
              <a:t>lace</a:t>
            </a:r>
            <a:r>
              <a:rPr sz="2916" lang="en-US"/>
              <a:t>,</a:t>
            </a:r>
            <a:r>
              <a:rPr sz="2916" lang="en-US"/>
              <a:t> </a:t>
            </a:r>
            <a:r>
              <a:rPr sz="2916" lang="en-US"/>
              <a:t>c</a:t>
            </a:r>
            <a:r>
              <a:rPr sz="2916" lang="en-US"/>
              <a:t>r</a:t>
            </a:r>
            <a:r>
              <a:rPr sz="2916" lang="en-US"/>
              <a:t>e</a:t>
            </a:r>
            <a:r>
              <a:rPr sz="2916" lang="en-US"/>
              <a:t>a</a:t>
            </a:r>
            <a:r>
              <a:rPr sz="2916" lang="en-US"/>
              <a:t>t</a:t>
            </a:r>
            <a:r>
              <a:rPr sz="2916" lang="en-US"/>
              <a:t>o</a:t>
            </a:r>
            <a:r>
              <a:rPr sz="2916" lang="en-US"/>
              <a:t>r</a:t>
            </a:r>
            <a:r>
              <a:rPr sz="2916" lang="en-US"/>
              <a:t>,</a:t>
            </a:r>
            <a:r>
              <a:rPr sz="2916" lang="en-US"/>
              <a:t> </a:t>
            </a:r>
            <a:r>
              <a:rPr sz="2916" lang="en-US"/>
              <a:t>U</a:t>
            </a:r>
            <a:r>
              <a:rPr sz="2916" lang="en-US"/>
              <a:t>R</a:t>
            </a:r>
            <a:r>
              <a:rPr sz="2916" lang="en-US"/>
              <a:t>L</a:t>
            </a:r>
            <a:r>
              <a:rPr sz="2916" lang="en-US"/>
              <a:t> </a:t>
            </a:r>
            <a:r>
              <a:rPr sz="2916" lang="en-US"/>
              <a:t>s</a:t>
            </a:r>
            <a:r>
              <a:rPr sz="2916" lang="en-US"/>
              <a:t>t</a:t>
            </a:r>
            <a:r>
              <a:rPr sz="2916" lang="en-US"/>
              <a:t>o</a:t>
            </a:r>
            <a:r>
              <a:rPr sz="2916" lang="en-US"/>
              <a:t>r</a:t>
            </a:r>
            <a:r>
              <a:rPr sz="2916" lang="en-US"/>
              <a:t>a</a:t>
            </a:r>
            <a:r>
              <a:rPr sz="2916" lang="en-US"/>
              <a:t>ge</a:t>
            </a:r>
            <a:r>
              <a:rPr sz="2916" lang="en-US"/>
              <a:t>)</a:t>
            </a:r>
            <a:r>
              <a:rPr sz="3200" lang="en-US"/>
              <a:t> </a:t>
            </a:r>
            <a:r>
              <a:rPr sz="3200" lang="en-US"/>
              <a:t>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82" name=""/>
          <p:cNvSpPr>
            <a:spLocks noGrp="1"/>
          </p:cNvSpPr>
          <p:nvPr>
            <p:ph type="title"/>
          </p:nvPr>
        </p:nvSpPr>
        <p:spPr>
          <a:xfrm>
            <a:off x="205314" y="-236279"/>
            <a:ext cx="7886700" cy="1645391"/>
          </a:xfrm>
        </p:spPr>
        <p:txBody>
          <a:bodyPr/>
          <a:p>
            <a:r>
              <a:rPr lang="en-US"/>
              <a:t>N</a:t>
            </a:r>
            <a:r>
              <a:rPr lang="en-US"/>
              <a:t>F</a:t>
            </a:r>
            <a:r>
              <a:rPr lang="en-US"/>
              <a:t>T</a:t>
            </a:r>
            <a:r>
              <a:rPr lang="en-US"/>
              <a:t> </a:t>
            </a:r>
            <a:r>
              <a:rPr lang="en-US"/>
              <a:t> </a:t>
            </a:r>
            <a:r>
              <a:rPr lang="en-US"/>
              <a:t>A</a:t>
            </a:r>
            <a:r>
              <a:rPr lang="en-US"/>
              <a:t>n</a:t>
            </a:r>
            <a:r>
              <a:rPr lang="en-US"/>
              <a:t>a</a:t>
            </a:r>
            <a:r>
              <a:rPr lang="en-US"/>
              <a:t>t</a:t>
            </a:r>
            <a:r>
              <a:rPr lang="en-US"/>
              <a:t>o</a:t>
            </a:r>
            <a:r>
              <a:rPr lang="en-US"/>
              <a:t>m</a:t>
            </a:r>
            <a:r>
              <a:rPr lang="en-US"/>
              <a:t>y</a:t>
            </a:r>
            <a:r>
              <a:rPr lang="en-US"/>
              <a:t> </a:t>
            </a:r>
            <a:endParaRPr lang="en-US"/>
          </a:p>
        </p:txBody>
      </p:sp>
      <p:sp>
        <p:nvSpPr>
          <p:cNvPr id="1048683" name=""/>
          <p:cNvSpPr>
            <a:spLocks noGrp="1"/>
          </p:cNvSpPr>
          <p:nvPr>
            <p:ph idx="1"/>
          </p:nvPr>
        </p:nvSpPr>
        <p:spPr>
          <a:xfrm>
            <a:off x="205315" y="1116250"/>
            <a:ext cx="8739880" cy="2887212"/>
          </a:xfrm>
        </p:spPr>
        <p:txBody>
          <a:bodyPr>
            <a:normAutofit fontScale="78571" lnSpcReduction="20000"/>
          </a:bodyPr>
          <a:p>
            <a:r>
              <a:rPr sz="3037" lang="en-US"/>
              <a:t>A</a:t>
            </a:r>
            <a:r>
              <a:rPr sz="3037" lang="en-US"/>
              <a:t> </a:t>
            </a:r>
            <a:r>
              <a:rPr sz="3037" lang="en-US"/>
              <a:t>n</a:t>
            </a:r>
            <a:r>
              <a:rPr sz="3037" lang="en-US"/>
              <a:t>e</a:t>
            </a:r>
            <a:r>
              <a:rPr sz="3037" lang="en-US"/>
              <a:t>w</a:t>
            </a:r>
            <a:r>
              <a:rPr sz="3037" lang="en-US"/>
              <a:t> </a:t>
            </a:r>
            <a:r>
              <a:rPr sz="3037" lang="en-US"/>
              <a:t>t</a:t>
            </a:r>
            <a:r>
              <a:rPr sz="3037" lang="en-US"/>
              <a:t>o</a:t>
            </a:r>
            <a:r>
              <a:rPr sz="3037" lang="en-US"/>
              <a:t>k</a:t>
            </a:r>
            <a:r>
              <a:rPr sz="3037" lang="en-US"/>
              <a:t>e</a:t>
            </a:r>
            <a:r>
              <a:rPr sz="3037" lang="en-US"/>
              <a:t>n</a:t>
            </a:r>
            <a:r>
              <a:rPr sz="3037" lang="en-US"/>
              <a:t> </a:t>
            </a:r>
            <a:r>
              <a:rPr sz="3037" lang="en-US"/>
              <a:t>t</a:t>
            </a:r>
            <a:r>
              <a:rPr sz="3037" lang="en-US"/>
              <a:t>y</a:t>
            </a:r>
            <a:r>
              <a:rPr sz="3037" lang="en-US"/>
              <a:t>p</a:t>
            </a:r>
            <a:r>
              <a:rPr sz="3037" lang="en-US"/>
              <a:t>e</a:t>
            </a:r>
            <a:r>
              <a:rPr sz="3037" lang="en-US"/>
              <a:t> </a:t>
            </a:r>
            <a:r>
              <a:rPr sz="3037" lang="en-US"/>
              <a:t>b</a:t>
            </a:r>
            <a:r>
              <a:rPr sz="3037" lang="en-US"/>
              <a:t>y</a:t>
            </a:r>
            <a:r>
              <a:rPr sz="3037" lang="en-US"/>
              <a:t> </a:t>
            </a:r>
            <a:r>
              <a:rPr sz="3037" lang="en-US"/>
              <a:t>E</a:t>
            </a:r>
            <a:r>
              <a:rPr sz="3037" lang="en-US"/>
              <a:t>t</a:t>
            </a:r>
            <a:r>
              <a:rPr sz="3037" lang="en-US"/>
              <a:t>h</a:t>
            </a:r>
            <a:r>
              <a:rPr sz="3037" lang="en-US"/>
              <a:t>e</a:t>
            </a:r>
            <a:r>
              <a:rPr sz="3037" lang="en-US"/>
              <a:t>r</a:t>
            </a:r>
            <a:r>
              <a:rPr sz="3037" lang="en-US"/>
              <a:t>e</a:t>
            </a:r>
            <a:r>
              <a:rPr sz="3037" lang="en-US"/>
              <a:t>u</a:t>
            </a:r>
            <a:r>
              <a:rPr sz="3037" lang="en-US"/>
              <a:t>m</a:t>
            </a:r>
            <a:r>
              <a:rPr sz="3037" lang="en-US"/>
              <a:t>,</a:t>
            </a:r>
            <a:r>
              <a:rPr sz="3037" lang="en-US"/>
              <a:t> </a:t>
            </a:r>
            <a:r>
              <a:rPr b="1" sz="3037" lang="en-US"/>
              <a:t>E</a:t>
            </a:r>
            <a:r>
              <a:rPr b="1" sz="3037" lang="en-US"/>
              <a:t>R</a:t>
            </a:r>
            <a:r>
              <a:rPr b="1" sz="3037" lang="en-US"/>
              <a:t>C</a:t>
            </a:r>
            <a:r>
              <a:rPr b="1" sz="3037" lang="en-US"/>
              <a:t>-</a:t>
            </a:r>
            <a:r>
              <a:rPr b="1" sz="3037" lang="en-US"/>
              <a:t>7</a:t>
            </a:r>
            <a:r>
              <a:rPr b="1" sz="3037" lang="en-US"/>
              <a:t>2</a:t>
            </a:r>
            <a:r>
              <a:rPr b="1" sz="3037" lang="en-US"/>
              <a:t>1</a:t>
            </a:r>
            <a:r>
              <a:rPr sz="3037" lang="en-US"/>
              <a:t>,</a:t>
            </a:r>
            <a:r>
              <a:rPr sz="3037" lang="en-US"/>
              <a:t> </a:t>
            </a:r>
            <a:r>
              <a:rPr sz="3037" lang="en-US"/>
              <a:t>for</a:t>
            </a:r>
            <a:r>
              <a:rPr sz="3037" lang="en-US"/>
              <a:t> </a:t>
            </a:r>
            <a:r>
              <a:rPr sz="3037" lang="en-US"/>
              <a:t>N</a:t>
            </a:r>
            <a:r>
              <a:rPr sz="3037" lang="en-US"/>
              <a:t>o</a:t>
            </a:r>
            <a:r>
              <a:rPr sz="3037" lang="en-US"/>
              <a:t>n</a:t>
            </a:r>
            <a:r>
              <a:rPr sz="3037" lang="en-US"/>
              <a:t>-</a:t>
            </a:r>
            <a:r>
              <a:rPr sz="3037" lang="en-US"/>
              <a:t>F</a:t>
            </a:r>
            <a:r>
              <a:rPr sz="3037" lang="en-US"/>
              <a:t>u</a:t>
            </a:r>
            <a:r>
              <a:rPr sz="3037" lang="en-US"/>
              <a:t>n</a:t>
            </a:r>
            <a:r>
              <a:rPr sz="3037" lang="en-US"/>
              <a:t>gible</a:t>
            </a:r>
            <a:r>
              <a:rPr sz="3037" lang="en-US"/>
              <a:t> </a:t>
            </a:r>
            <a:r>
              <a:rPr sz="3037" lang="en-US"/>
              <a:t>ite</a:t>
            </a:r>
            <a:r>
              <a:rPr sz="3037" lang="en-US"/>
              <a:t>m</a:t>
            </a:r>
            <a:r>
              <a:rPr sz="3037" lang="en-US"/>
              <a:t>s</a:t>
            </a:r>
            <a:r>
              <a:rPr sz="3037" lang="en-US"/>
              <a:t> </a:t>
            </a:r>
            <a:r>
              <a:rPr sz="3037" lang="en-US"/>
              <a:t>(</a:t>
            </a:r>
            <a:r>
              <a:rPr sz="3037" lang="en-US"/>
              <a:t>m</a:t>
            </a:r>
            <a:r>
              <a:rPr sz="3037" lang="en-US"/>
              <a:t>o</a:t>
            </a:r>
            <a:r>
              <a:rPr sz="3037" lang="en-US"/>
              <a:t>re</a:t>
            </a:r>
            <a:r>
              <a:rPr sz="3037" lang="en-US"/>
              <a:t> </a:t>
            </a:r>
            <a:r>
              <a:rPr sz="3037" lang="en-US"/>
              <a:t>att</a:t>
            </a:r>
            <a:r>
              <a:rPr sz="3037" lang="en-US"/>
              <a:t>r</a:t>
            </a:r>
            <a:r>
              <a:rPr sz="3037" lang="en-US"/>
              <a:t>i</a:t>
            </a:r>
            <a:r>
              <a:rPr sz="3037" lang="en-US"/>
              <a:t>butes</a:t>
            </a:r>
            <a:r>
              <a:rPr sz="3037" lang="en-US"/>
              <a:t>)</a:t>
            </a:r>
            <a:endParaRPr sz="3037" lang="en-US"/>
          </a:p>
          <a:p>
            <a:pPr indent="0" marL="0">
              <a:lnSpc>
                <a:spcPct val="50000"/>
              </a:lnSpc>
              <a:buNone/>
            </a:pPr>
            <a:r>
              <a:rPr sz="3037" lang="en-US"/>
              <a:t>(</a:t>
            </a:r>
            <a:r>
              <a:rPr sz="3037" lang="en-US"/>
              <a:t>e</a:t>
            </a:r>
            <a:r>
              <a:rPr sz="3037" lang="en-US"/>
              <a:t>a</a:t>
            </a:r>
            <a:r>
              <a:rPr sz="3037" lang="en-US"/>
              <a:t>rlier</a:t>
            </a:r>
            <a:r>
              <a:rPr sz="3037" lang="en-US"/>
              <a:t> </a:t>
            </a:r>
            <a:r>
              <a:rPr sz="3037" lang="en-US"/>
              <a:t>t</a:t>
            </a:r>
            <a:r>
              <a:rPr sz="3037" lang="en-US"/>
              <a:t>r</a:t>
            </a:r>
            <a:r>
              <a:rPr sz="3037" lang="en-US"/>
              <a:t>i</a:t>
            </a:r>
            <a:r>
              <a:rPr sz="3037" lang="en-US"/>
              <a:t>als</a:t>
            </a:r>
            <a:r>
              <a:rPr sz="3037" lang="en-US"/>
              <a:t> </a:t>
            </a:r>
            <a:r>
              <a:rPr sz="3037" lang="en-US"/>
              <a:t>b</a:t>
            </a:r>
            <a:r>
              <a:rPr sz="3037" lang="en-US"/>
              <a:t>y</a:t>
            </a:r>
            <a:r>
              <a:rPr sz="3037" lang="en-US"/>
              <a:t> </a:t>
            </a:r>
            <a:r>
              <a:rPr sz="3037" lang="en-US"/>
              <a:t>B</a:t>
            </a:r>
            <a:r>
              <a:rPr sz="3037" lang="en-US"/>
              <a:t>i</a:t>
            </a:r>
            <a:r>
              <a:rPr sz="3037" lang="en-US"/>
              <a:t>t</a:t>
            </a:r>
            <a:r>
              <a:rPr sz="3037" lang="en-US"/>
              <a:t>coin</a:t>
            </a:r>
            <a:r>
              <a:rPr sz="3037" lang="en-US"/>
              <a:t> </a:t>
            </a:r>
            <a:r>
              <a:rPr sz="3037" lang="en-US"/>
              <a:t>2</a:t>
            </a:r>
            <a:r>
              <a:rPr sz="3037" lang="en-US"/>
              <a:t>0</a:t>
            </a:r>
            <a:r>
              <a:rPr sz="3037" lang="en-US"/>
              <a:t>1</a:t>
            </a:r>
            <a:r>
              <a:rPr sz="3037" lang="en-US"/>
              <a:t>2</a:t>
            </a:r>
            <a:r>
              <a:rPr sz="3037" lang="en-US"/>
              <a:t>,</a:t>
            </a:r>
            <a:r>
              <a:rPr sz="3037" lang="en-US"/>
              <a:t> </a:t>
            </a:r>
            <a:r>
              <a:rPr b="1" sz="3037" i="1" lang="en-US"/>
              <a:t>c</a:t>
            </a:r>
            <a:r>
              <a:rPr b="1" sz="3037" i="1" lang="en-US"/>
              <a:t>o</a:t>
            </a:r>
            <a:r>
              <a:rPr b="1" sz="3037" i="1" lang="en-US"/>
              <a:t>l</a:t>
            </a:r>
            <a:r>
              <a:rPr b="1" sz="3037" i="1" lang="en-US"/>
              <a:t>o</a:t>
            </a:r>
            <a:r>
              <a:rPr b="1" sz="3037" i="1" lang="en-US"/>
              <a:t>r</a:t>
            </a:r>
            <a:r>
              <a:rPr b="1" sz="3037" i="1" lang="en-US"/>
              <a:t>e</a:t>
            </a:r>
            <a:r>
              <a:rPr b="1" sz="3037" i="1" lang="en-US"/>
              <a:t>d</a:t>
            </a:r>
            <a:r>
              <a:rPr b="1" sz="3037" i="1" lang="en-US"/>
              <a:t> </a:t>
            </a:r>
            <a:r>
              <a:rPr b="1" sz="3037" i="1" lang="en-US"/>
              <a:t>c</a:t>
            </a:r>
            <a:r>
              <a:rPr b="1" sz="3037" i="1" lang="en-US"/>
              <a:t>o</a:t>
            </a:r>
            <a:r>
              <a:rPr b="1" sz="3037" i="1" lang="en-US"/>
              <a:t>i</a:t>
            </a:r>
            <a:r>
              <a:rPr b="1" sz="3037" i="1" lang="en-US"/>
              <a:t>ns</a:t>
            </a:r>
            <a:r>
              <a:rPr sz="3037" lang="en-US"/>
              <a:t> </a:t>
            </a:r>
            <a:r>
              <a:rPr sz="3037" lang="en-US"/>
              <a:t>)</a:t>
            </a:r>
            <a:endParaRPr sz="3037" lang="en-US"/>
          </a:p>
          <a:p>
            <a:pPr indent="0" marL="0">
              <a:lnSpc>
                <a:spcPct val="50000"/>
              </a:lnSpc>
              <a:buNone/>
            </a:pPr>
            <a:r>
              <a:rPr sz="3037" lang="en-US"/>
              <a:t> </a:t>
            </a:r>
            <a:endParaRPr sz="3037" lang="en-US"/>
          </a:p>
          <a:p>
            <a:r>
              <a:rPr b="1" sz="3037" lang="en-US"/>
              <a:t>M</a:t>
            </a:r>
            <a:r>
              <a:rPr b="1" sz="3037" lang="en-US"/>
              <a:t>e</a:t>
            </a:r>
            <a:r>
              <a:rPr b="1" sz="3037" lang="en-US"/>
              <a:t>t</a:t>
            </a:r>
            <a:r>
              <a:rPr b="1" sz="3037" lang="en-US"/>
              <a:t>a</a:t>
            </a:r>
            <a:r>
              <a:rPr b="1" sz="3037" lang="en-US"/>
              <a:t>d</a:t>
            </a:r>
            <a:r>
              <a:rPr b="1" sz="3037" lang="en-US"/>
              <a:t>a</a:t>
            </a:r>
            <a:r>
              <a:rPr b="1" sz="3037" lang="en-US"/>
              <a:t>ta</a:t>
            </a:r>
            <a:endParaRPr b="1" sz="3037" lang="en-US"/>
          </a:p>
          <a:p>
            <a:endParaRPr lang="en-US"/>
          </a:p>
          <a:p>
            <a:r>
              <a:rPr sz="3037" lang="en-US"/>
              <a:t>R</a:t>
            </a:r>
            <a:r>
              <a:rPr sz="3037" lang="en-US"/>
              <a:t>o</a:t>
            </a:r>
            <a:r>
              <a:rPr sz="3037" lang="en-US"/>
              <a:t>y</a:t>
            </a:r>
            <a:r>
              <a:rPr sz="3037" lang="en-US"/>
              <a:t>a</a:t>
            </a:r>
            <a:r>
              <a:rPr sz="3037" lang="en-US"/>
              <a:t>lty </a:t>
            </a:r>
            <a:r>
              <a:rPr sz="3037" lang="en-US"/>
              <a:t>b</a:t>
            </a:r>
            <a:r>
              <a:rPr sz="3037" lang="en-US"/>
              <a:t>y</a:t>
            </a:r>
            <a:r>
              <a:rPr sz="3037" lang="en-US"/>
              <a:t> </a:t>
            </a:r>
            <a:r>
              <a:rPr sz="3037" lang="en-US"/>
              <a:t>t</a:t>
            </a:r>
            <a:r>
              <a:rPr sz="3037" lang="en-US"/>
              <a:t>h</a:t>
            </a:r>
            <a:r>
              <a:rPr sz="3037" lang="en-US"/>
              <a:t>e</a:t>
            </a:r>
            <a:r>
              <a:rPr sz="3037" lang="en-US"/>
              <a:t> </a:t>
            </a:r>
            <a:r>
              <a:rPr sz="3037" lang="en-US"/>
              <a:t>m</a:t>
            </a:r>
            <a:r>
              <a:rPr sz="3037" lang="en-US"/>
              <a:t>a</a:t>
            </a:r>
            <a:r>
              <a:rPr sz="3037" lang="en-US"/>
              <a:t>r</a:t>
            </a:r>
            <a:r>
              <a:rPr sz="3037" lang="en-US"/>
              <a:t>ket</a:t>
            </a:r>
            <a:r>
              <a:rPr sz="3037" lang="en-US"/>
              <a:t>place</a:t>
            </a:r>
            <a:endParaRPr sz="3037" lang="en-US"/>
          </a:p>
          <a:p>
            <a:r>
              <a:rPr sz="3037" lang="en-US"/>
              <a:t>Real image </a:t>
            </a:r>
            <a:r>
              <a:rPr sz="3037" lang="en-US"/>
              <a:t>i</a:t>
            </a:r>
            <a:r>
              <a:rPr sz="3037" lang="en-US"/>
              <a:t>s</a:t>
            </a:r>
            <a:r>
              <a:rPr sz="3037" lang="en-US"/>
              <a:t> </a:t>
            </a:r>
            <a:r>
              <a:rPr sz="3037" lang="en-US"/>
              <a:t>stored off</a:t>
            </a:r>
            <a:r>
              <a:rPr sz="3037" lang="en-US"/>
              <a:t>-</a:t>
            </a:r>
            <a:r>
              <a:rPr sz="3037" lang="en-US"/>
              <a:t>chain</a:t>
            </a:r>
            <a:r>
              <a:rPr lang="en-US"/>
              <a:t> </a:t>
            </a:r>
            <a:endParaRPr lang="en-US"/>
          </a:p>
        </p:txBody>
      </p:sp>
      <p:pic>
        <p:nvPicPr>
          <p:cNvPr id="2097178" name=""/>
          <p:cNvPicPr>
            <a:picLocks/>
          </p:cNvPicPr>
          <p:nvPr/>
        </p:nvPicPr>
        <p:blipFill>
          <a:blip xmlns:r="http://schemas.openxmlformats.org/officeDocument/2006/relationships" r:embed="rId1"/>
          <a:stretch>
            <a:fillRect/>
          </a:stretch>
        </p:blipFill>
        <p:spPr>
          <a:xfrm rot="0">
            <a:off x="0" y="4090628"/>
            <a:ext cx="4290726" cy="2767372"/>
          </a:xfrm>
          <a:prstGeom prst="rect"/>
        </p:spPr>
      </p:pic>
      <p:pic>
        <p:nvPicPr>
          <p:cNvPr id="2097179" name=""/>
          <p:cNvPicPr>
            <a:picLocks/>
          </p:cNvPicPr>
          <p:nvPr/>
        </p:nvPicPr>
        <p:blipFill>
          <a:blip xmlns:r="http://schemas.openxmlformats.org/officeDocument/2006/relationships" r:embed="rId2"/>
          <a:stretch>
            <a:fillRect/>
          </a:stretch>
        </p:blipFill>
        <p:spPr>
          <a:xfrm rot="0">
            <a:off x="4552458" y="2356834"/>
            <a:ext cx="4550690" cy="4501166"/>
          </a:xfrm>
          <a:prstGeom prst="rect"/>
        </p:spPr>
      </p:pic>
      <p:sp>
        <p:nvSpPr>
          <p:cNvPr id="1048684" name=""/>
          <p:cNvSpPr/>
          <p:nvPr/>
        </p:nvSpPr>
        <p:spPr>
          <a:xfrm>
            <a:off x="4572000" y="2356833"/>
            <a:ext cx="4324512" cy="4319745"/>
          </a:xfrm>
          <a:prstGeom prst="rect"/>
          <a:noFill/>
          <a:ln w="38100">
            <a:solidFill>
              <a:srgbClr val="02A5E3"/>
            </a:solidFill>
          </a:ln>
        </p:spPr>
        <p:txBody>
          <a:bodyPr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07" name=""/>
          <p:cNvSpPr>
            <a:spLocks noGrp="1"/>
          </p:cNvSpPr>
          <p:nvPr>
            <p:ph type="title"/>
          </p:nvPr>
        </p:nvSpPr>
        <p:spPr/>
        <p:txBody>
          <a:bodyPr/>
          <a:p>
            <a:r>
              <a:rPr lang="en-US"/>
              <a:t>A</a:t>
            </a:r>
            <a:r>
              <a:rPr lang="en-US"/>
              <a:t>g</a:t>
            </a:r>
            <a:r>
              <a:rPr lang="en-US"/>
              <a:t>e</a:t>
            </a:r>
            <a:r>
              <a:rPr lang="en-US"/>
              <a:t>n</a:t>
            </a:r>
            <a:r>
              <a:rPr lang="en-US"/>
              <a:t>da </a:t>
            </a:r>
            <a:endParaRPr lang="en-US"/>
          </a:p>
        </p:txBody>
      </p:sp>
      <p:sp>
        <p:nvSpPr>
          <p:cNvPr id="1048608" name=""/>
          <p:cNvSpPr>
            <a:spLocks noGrp="1"/>
          </p:cNvSpPr>
          <p:nvPr>
            <p:ph idx="1"/>
          </p:nvPr>
        </p:nvSpPr>
        <p:spPr/>
        <p:txBody>
          <a:bodyPr>
            <a:normAutofit fontScale="96429" lnSpcReduction="20000"/>
          </a:bodyPr>
          <a:p>
            <a:pPr>
              <a:lnSpc>
                <a:spcPct val="120000"/>
              </a:lnSpc>
            </a:pPr>
            <a:r>
              <a:rPr lang="en-US"/>
              <a:t>C</a:t>
            </a:r>
            <a:r>
              <a:rPr lang="en-US"/>
              <a:t>o</a:t>
            </a:r>
            <a:r>
              <a:rPr lang="en-US"/>
              <a:t>u</a:t>
            </a:r>
            <a:r>
              <a:rPr lang="en-US"/>
              <a:t>n</a:t>
            </a:r>
            <a:r>
              <a:rPr lang="en-US"/>
              <a:t>t</a:t>
            </a:r>
            <a:r>
              <a:rPr lang="en-US"/>
              <a:t>ries </a:t>
            </a:r>
            <a:r>
              <a:rPr lang="en-US"/>
              <a:t>&amp;</a:t>
            </a:r>
            <a:r>
              <a:rPr lang="en-US"/>
              <a:t> </a:t>
            </a:r>
            <a:r>
              <a:rPr lang="en-US"/>
              <a:t>C</a:t>
            </a:r>
            <a:r>
              <a:rPr lang="en-US"/>
              <a:t>r</a:t>
            </a:r>
            <a:r>
              <a:rPr lang="en-US"/>
              <a:t>y</a:t>
            </a:r>
            <a:r>
              <a:rPr lang="en-US"/>
              <a:t>p</a:t>
            </a:r>
            <a:r>
              <a:rPr lang="en-US"/>
              <a:t>t</a:t>
            </a:r>
            <a:r>
              <a:rPr lang="en-US"/>
              <a:t>o</a:t>
            </a:r>
            <a:r>
              <a:rPr lang="en-US"/>
              <a:t>c</a:t>
            </a:r>
            <a:r>
              <a:rPr lang="en-US"/>
              <a:t>urrenc</a:t>
            </a:r>
            <a:r>
              <a:rPr lang="en-US"/>
              <a:t>ies</a:t>
            </a:r>
            <a:endParaRPr lang="en-US"/>
          </a:p>
          <a:p>
            <a:pPr>
              <a:lnSpc>
                <a:spcPct val="120000"/>
              </a:lnSpc>
            </a:pPr>
            <a:r>
              <a:rPr lang="en-US"/>
              <a:t>N</a:t>
            </a:r>
            <a:r>
              <a:rPr lang="en-US"/>
              <a:t>F</a:t>
            </a:r>
            <a:r>
              <a:rPr lang="en-US"/>
              <a:t>T</a:t>
            </a:r>
            <a:r>
              <a:rPr lang="en-US"/>
              <a:t> </a:t>
            </a:r>
            <a:r>
              <a:rPr lang="en-US"/>
              <a:t>u</a:t>
            </a:r>
            <a:r>
              <a:rPr lang="en-US"/>
              <a:t>s</a:t>
            </a:r>
            <a:r>
              <a:rPr lang="en-US"/>
              <a:t>a</a:t>
            </a:r>
            <a:r>
              <a:rPr lang="en-US"/>
              <a:t>g</a:t>
            </a:r>
            <a:r>
              <a:rPr lang="en-US"/>
              <a:t>e</a:t>
            </a:r>
            <a:r>
              <a:rPr lang="en-US"/>
              <a:t>s</a:t>
            </a:r>
            <a:r>
              <a:rPr lang="en-US"/>
              <a:t> </a:t>
            </a:r>
            <a:r>
              <a:rPr lang="en-US"/>
              <a:t>i</a:t>
            </a:r>
            <a:r>
              <a:rPr lang="en-US"/>
              <a:t>n</a:t>
            </a:r>
            <a:r>
              <a:rPr lang="en-US"/>
              <a:t> </a:t>
            </a:r>
            <a:r>
              <a:rPr lang="en-US"/>
              <a:t>a</a:t>
            </a:r>
            <a:r>
              <a:rPr lang="en-US"/>
              <a:t>r</a:t>
            </a:r>
            <a:r>
              <a:rPr lang="en-US"/>
              <a:t>t</a:t>
            </a:r>
            <a:r>
              <a:rPr lang="en-US"/>
              <a:t>s</a:t>
            </a:r>
            <a:r>
              <a:rPr lang="en-US"/>
              <a:t> </a:t>
            </a:r>
            <a:r>
              <a:rPr lang="en-US"/>
              <a:t>&amp;</a:t>
            </a:r>
            <a:r>
              <a:rPr lang="en-US"/>
              <a:t> </a:t>
            </a:r>
            <a:r>
              <a:rPr lang="en-US"/>
              <a:t>d</a:t>
            </a:r>
            <a:r>
              <a:rPr lang="en-US"/>
              <a:t>o</a:t>
            </a:r>
            <a:r>
              <a:rPr lang="en-US"/>
              <a:t>n</a:t>
            </a:r>
            <a:r>
              <a:rPr lang="en-US"/>
              <a:t>a</a:t>
            </a:r>
            <a:r>
              <a:rPr lang="en-US"/>
              <a:t>t</a:t>
            </a:r>
            <a:r>
              <a:rPr lang="en-US"/>
              <a:t>ions</a:t>
            </a:r>
            <a:endParaRPr lang="en-US"/>
          </a:p>
          <a:p>
            <a:pPr>
              <a:lnSpc>
                <a:spcPct val="120000"/>
              </a:lnSpc>
            </a:pPr>
            <a:r>
              <a:rPr lang="en-US"/>
              <a:t>N</a:t>
            </a:r>
            <a:r>
              <a:rPr lang="en-US"/>
              <a:t>F</a:t>
            </a:r>
            <a:r>
              <a:rPr lang="en-US"/>
              <a:t>T</a:t>
            </a:r>
            <a:r>
              <a:rPr lang="en-US"/>
              <a:t>s</a:t>
            </a:r>
            <a:r>
              <a:rPr lang="en-US"/>
              <a:t> </a:t>
            </a:r>
            <a:r>
              <a:rPr lang="en-US"/>
              <a:t>&amp;</a:t>
            </a:r>
            <a:r>
              <a:rPr lang="en-US"/>
              <a:t> </a:t>
            </a:r>
            <a:r>
              <a:rPr lang="en-US"/>
              <a:t>M</a:t>
            </a:r>
            <a:r>
              <a:rPr lang="en-US"/>
              <a:t>e</a:t>
            </a:r>
            <a:r>
              <a:rPr lang="en-US"/>
              <a:t>t</a:t>
            </a:r>
            <a:r>
              <a:rPr lang="en-US"/>
              <a:t>a</a:t>
            </a:r>
            <a:r>
              <a:rPr lang="en-US"/>
              <a:t>v</a:t>
            </a:r>
            <a:r>
              <a:rPr lang="en-US"/>
              <a:t>erses</a:t>
            </a:r>
            <a:r>
              <a:rPr lang="en-US"/>
              <a:t> </a:t>
            </a:r>
            <a:r>
              <a:rPr lang="en-US"/>
              <a:t>i</a:t>
            </a:r>
            <a:r>
              <a:rPr lang="en-US"/>
              <a:t>n</a:t>
            </a:r>
            <a:r>
              <a:rPr lang="en-US"/>
              <a:t> </a:t>
            </a:r>
            <a:r>
              <a:rPr lang="en-US"/>
              <a:t>m</a:t>
            </a:r>
            <a:r>
              <a:rPr lang="en-US"/>
              <a:t>useums</a:t>
            </a:r>
            <a:r>
              <a:rPr lang="en-US"/>
              <a:t> </a:t>
            </a:r>
            <a:r>
              <a:rPr lang="en-US"/>
              <a:t>a</a:t>
            </a:r>
            <a:r>
              <a:rPr lang="en-US"/>
              <a:t>n</a:t>
            </a:r>
            <a:r>
              <a:rPr lang="en-US"/>
              <a:t>d</a:t>
            </a:r>
            <a:r>
              <a:rPr lang="en-US"/>
              <a:t> </a:t>
            </a:r>
            <a:r>
              <a:rPr lang="en-US"/>
              <a:t>cul</a:t>
            </a:r>
            <a:r>
              <a:rPr lang="en-US"/>
              <a:t>t</a:t>
            </a:r>
            <a:r>
              <a:rPr lang="en-US"/>
              <a:t>u</a:t>
            </a:r>
            <a:r>
              <a:rPr lang="en-US"/>
              <a:t>ral</a:t>
            </a:r>
            <a:endParaRPr lang="en-US"/>
          </a:p>
          <a:p>
            <a:pPr>
              <a:lnSpc>
                <a:spcPct val="120000"/>
              </a:lnSpc>
            </a:pPr>
            <a:r>
              <a:rPr lang="en-US"/>
              <a:t>E</a:t>
            </a:r>
            <a:r>
              <a:rPr lang="en-US"/>
              <a:t>g</a:t>
            </a:r>
            <a:r>
              <a:rPr lang="en-US"/>
              <a:t>y</a:t>
            </a:r>
            <a:r>
              <a:rPr lang="en-US"/>
              <a:t>p</a:t>
            </a:r>
            <a:r>
              <a:rPr lang="en-US"/>
              <a:t>t</a:t>
            </a:r>
            <a:r>
              <a:rPr lang="en-US"/>
              <a:t> </a:t>
            </a:r>
            <a:r>
              <a:rPr lang="en-US"/>
              <a:t>c</a:t>
            </a:r>
            <a:r>
              <a:rPr lang="en-US"/>
              <a:t>a</a:t>
            </a:r>
            <a:r>
              <a:rPr lang="en-US"/>
              <a:t>s</a:t>
            </a:r>
            <a:r>
              <a:rPr lang="en-US"/>
              <a:t>e</a:t>
            </a:r>
            <a:endParaRPr lang="en-US"/>
          </a:p>
          <a:p>
            <a:pPr>
              <a:lnSpc>
                <a:spcPct val="120000"/>
              </a:lnSpc>
            </a:pPr>
            <a:r>
              <a:rPr lang="en-US"/>
              <a:t>C</a:t>
            </a:r>
            <a:r>
              <a:rPr lang="en-US"/>
              <a:t>h</a:t>
            </a:r>
            <a:r>
              <a:rPr lang="en-US"/>
              <a:t>a</a:t>
            </a:r>
            <a:r>
              <a:rPr lang="en-US"/>
              <a:t>l</a:t>
            </a:r>
            <a:r>
              <a:rPr lang="en-US"/>
              <a:t>l</a:t>
            </a:r>
            <a:r>
              <a:rPr lang="en-US"/>
              <a:t>enge</a:t>
            </a:r>
            <a:r>
              <a:rPr lang="en-US"/>
              <a:t>s </a:t>
            </a:r>
            <a:r>
              <a:rPr lang="en-US"/>
              <a:t>&amp;</a:t>
            </a:r>
            <a:r>
              <a:rPr lang="en-US"/>
              <a:t> </a:t>
            </a:r>
            <a:r>
              <a:rPr lang="en-US"/>
              <a:t>De</a:t>
            </a:r>
            <a:r>
              <a:rPr lang="en-US"/>
              <a:t>s</a:t>
            </a:r>
            <a:r>
              <a:rPr lang="en-US"/>
              <a:t>i</a:t>
            </a:r>
            <a:r>
              <a:rPr lang="en-US"/>
              <a:t>g</a:t>
            </a:r>
            <a:r>
              <a:rPr lang="en-US"/>
              <a:t>n</a:t>
            </a:r>
            <a:r>
              <a:rPr lang="en-US"/>
              <a:t> </a:t>
            </a:r>
            <a:r>
              <a:rPr lang="en-US"/>
              <a:t>D</a:t>
            </a:r>
            <a:r>
              <a:rPr lang="en-US"/>
              <a:t>e</a:t>
            </a:r>
            <a:r>
              <a:rPr lang="en-US"/>
              <a:t>cisions</a:t>
            </a:r>
            <a:r>
              <a:rPr lang="en-US"/>
              <a:t> </a:t>
            </a:r>
            <a:endParaRPr lang="en-US"/>
          </a:p>
          <a:p>
            <a:pPr>
              <a:lnSpc>
                <a:spcPct val="120000"/>
              </a:lnSpc>
            </a:pPr>
            <a:r>
              <a:rPr lang="en-US"/>
              <a:t>N</a:t>
            </a:r>
            <a:r>
              <a:rPr lang="en-US"/>
              <a:t>F</a:t>
            </a:r>
            <a:r>
              <a:rPr lang="en-US"/>
              <a:t>T</a:t>
            </a:r>
            <a:r>
              <a:rPr lang="en-US"/>
              <a:t> </a:t>
            </a:r>
            <a:r>
              <a:rPr lang="en-US"/>
              <a:t>d</a:t>
            </a:r>
            <a:r>
              <a:rPr lang="en-US"/>
              <a:t>e</a:t>
            </a:r>
            <a:r>
              <a:rPr lang="en-US"/>
              <a:t>v</a:t>
            </a:r>
            <a:r>
              <a:rPr lang="en-US"/>
              <a:t>e</a:t>
            </a:r>
            <a:r>
              <a:rPr lang="en-US"/>
              <a:t>lop</a:t>
            </a:r>
            <a:r>
              <a:rPr lang="en-US"/>
              <a:t>ers </a:t>
            </a:r>
            <a:r>
              <a:rPr lang="en-US"/>
              <a:t>view</a:t>
            </a:r>
            <a:r>
              <a:rPr lang="en-US"/>
              <a:t>.</a:t>
            </a:r>
            <a:endParaRPr lang="en-US"/>
          </a:p>
          <a:p>
            <a:pPr>
              <a:lnSpc>
                <a:spcPct val="120000"/>
              </a:lnSpc>
            </a:pPr>
            <a:r>
              <a:rPr lang="en-US"/>
              <a:t>C</a:t>
            </a:r>
            <a:r>
              <a:rPr lang="en-US"/>
              <a:t>o</a:t>
            </a:r>
            <a:r>
              <a:rPr lang="en-US"/>
              <a:t>n</a:t>
            </a:r>
            <a:r>
              <a:rPr lang="en-US"/>
              <a:t>c</a:t>
            </a:r>
            <a:r>
              <a:rPr lang="en-US"/>
              <a:t>l</a:t>
            </a:r>
            <a:r>
              <a:rPr lang="en-US"/>
              <a:t>usions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180" name=""/>
          <p:cNvPicPr>
            <a:picLocks/>
          </p:cNvPicPr>
          <p:nvPr/>
        </p:nvPicPr>
        <p:blipFill>
          <a:blip xmlns:r="http://schemas.openxmlformats.org/officeDocument/2006/relationships" r:embed="rId1"/>
          <a:stretch>
            <a:fillRect/>
          </a:stretch>
        </p:blipFill>
        <p:spPr>
          <a:xfrm rot="0">
            <a:off x="-201897" y="226068"/>
            <a:ext cx="9547795" cy="7054301"/>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87" name=""/>
          <p:cNvSpPr>
            <a:spLocks noGrp="1"/>
          </p:cNvSpPr>
          <p:nvPr>
            <p:ph type="title"/>
          </p:nvPr>
        </p:nvSpPr>
        <p:spPr/>
        <p:txBody>
          <a:bodyPr/>
          <a:p>
            <a:r>
              <a:rPr lang="en-US"/>
              <a:t>N</a:t>
            </a:r>
            <a:r>
              <a:rPr lang="en-US"/>
              <a:t>F</a:t>
            </a:r>
            <a:r>
              <a:rPr lang="en-US"/>
              <a:t>T</a:t>
            </a:r>
            <a:r>
              <a:rPr lang="en-US"/>
              <a:t> </a:t>
            </a:r>
            <a:r>
              <a:rPr lang="en-US"/>
              <a:t>S</a:t>
            </a:r>
            <a:r>
              <a:rPr lang="en-US"/>
              <a:t>t</a:t>
            </a:r>
            <a:r>
              <a:rPr lang="en-US"/>
              <a:t>o</a:t>
            </a:r>
            <a:r>
              <a:rPr lang="en-US"/>
              <a:t>rage </a:t>
            </a:r>
            <a:endParaRPr lang="en-US"/>
          </a:p>
        </p:txBody>
      </p:sp>
      <p:pic>
        <p:nvPicPr>
          <p:cNvPr id="2097181" name=""/>
          <p:cNvPicPr>
            <a:picLocks/>
          </p:cNvPicPr>
          <p:nvPr/>
        </p:nvPicPr>
        <p:blipFill>
          <a:blip xmlns:r="http://schemas.openxmlformats.org/officeDocument/2006/relationships" r:embed="rId1"/>
          <a:srcRect l="0" t="0" r="0" b="12617"/>
          <a:stretch>
            <a:fillRect/>
          </a:stretch>
        </p:blipFill>
        <p:spPr>
          <a:xfrm rot="0">
            <a:off x="0" y="2290824"/>
            <a:ext cx="2390461" cy="2704473"/>
          </a:xfrm>
          <a:prstGeom prst="rect"/>
        </p:spPr>
      </p:pic>
      <p:pic>
        <p:nvPicPr>
          <p:cNvPr id="2097182" name=""/>
          <p:cNvPicPr>
            <a:picLocks/>
          </p:cNvPicPr>
          <p:nvPr/>
        </p:nvPicPr>
        <p:blipFill>
          <a:blip xmlns:r="http://schemas.openxmlformats.org/officeDocument/2006/relationships" r:embed="rId2"/>
          <a:srcRect l="0" t="0" r="0" b="9380"/>
          <a:stretch>
            <a:fillRect/>
          </a:stretch>
        </p:blipFill>
        <p:spPr>
          <a:xfrm rot="0">
            <a:off x="2390461" y="2290824"/>
            <a:ext cx="2579595" cy="2640798"/>
          </a:xfrm>
          <a:prstGeom prst="rect"/>
        </p:spPr>
      </p:pic>
      <p:pic>
        <p:nvPicPr>
          <p:cNvPr id="2097183" name=""/>
          <p:cNvPicPr>
            <a:picLocks/>
          </p:cNvPicPr>
          <p:nvPr/>
        </p:nvPicPr>
        <p:blipFill>
          <a:blip xmlns:r="http://schemas.openxmlformats.org/officeDocument/2006/relationships" r:embed="rId3"/>
          <a:srcRect l="0" t="0" r="0" b="11002"/>
          <a:stretch>
            <a:fillRect/>
          </a:stretch>
        </p:blipFill>
        <p:spPr>
          <a:xfrm rot="0">
            <a:off x="628649" y="4931622"/>
            <a:ext cx="2402573" cy="1895319"/>
          </a:xfrm>
          <a:prstGeom prst="rect"/>
        </p:spPr>
      </p:pic>
      <p:pic>
        <p:nvPicPr>
          <p:cNvPr id="2097184" name=""/>
          <p:cNvPicPr>
            <a:picLocks/>
          </p:cNvPicPr>
          <p:nvPr/>
        </p:nvPicPr>
        <p:blipFill>
          <a:blip xmlns:r="http://schemas.openxmlformats.org/officeDocument/2006/relationships" r:embed="rId4"/>
          <a:stretch>
            <a:fillRect/>
          </a:stretch>
        </p:blipFill>
        <p:spPr>
          <a:xfrm rot="0">
            <a:off x="5132359" y="2618389"/>
            <a:ext cx="3997269" cy="4215740"/>
          </a:xfrm>
          <a:prstGeom prst="rect"/>
        </p:spPr>
      </p:pic>
      <p:sp>
        <p:nvSpPr>
          <p:cNvPr id="1048688" name=""/>
          <p:cNvSpPr txBox="1"/>
          <p:nvPr/>
        </p:nvSpPr>
        <p:spPr>
          <a:xfrm>
            <a:off x="174973" y="4470989"/>
            <a:ext cx="2189435" cy="510540"/>
          </a:xfrm>
          <a:prstGeom prst="rect"/>
        </p:spPr>
        <p:txBody>
          <a:bodyPr rtlCol="0" wrap="square">
            <a:spAutoFit/>
          </a:bodyPr>
          <a:p>
            <a:r>
              <a:rPr b="1" sz="2800" lang="en-US">
                <a:solidFill>
                  <a:srgbClr val="C00000"/>
                </a:solidFill>
              </a:rPr>
              <a:t>o</a:t>
            </a:r>
            <a:r>
              <a:rPr b="1" sz="2800" lang="en-US">
                <a:solidFill>
                  <a:srgbClr val="C00000"/>
                </a:solidFill>
              </a:rPr>
              <a:t>n</a:t>
            </a:r>
            <a:r>
              <a:rPr b="1" sz="2800" lang="en-US">
                <a:solidFill>
                  <a:srgbClr val="C00000"/>
                </a:solidFill>
              </a:rPr>
              <a:t> </a:t>
            </a:r>
            <a:r>
              <a:rPr b="1" sz="2800" lang="en-US">
                <a:solidFill>
                  <a:srgbClr val="C00000"/>
                </a:solidFill>
              </a:rPr>
              <a:t>O</a:t>
            </a:r>
            <a:r>
              <a:rPr b="1" sz="2800" lang="en-US">
                <a:solidFill>
                  <a:srgbClr val="C00000"/>
                </a:solidFill>
              </a:rPr>
              <a:t>p</a:t>
            </a:r>
            <a:r>
              <a:rPr b="1" sz="2800" lang="en-US">
                <a:solidFill>
                  <a:srgbClr val="C00000"/>
                </a:solidFill>
              </a:rPr>
              <a:t>e</a:t>
            </a:r>
            <a:r>
              <a:rPr b="1" sz="2800" lang="en-US">
                <a:solidFill>
                  <a:srgbClr val="C00000"/>
                </a:solidFill>
              </a:rPr>
              <a:t>n</a:t>
            </a:r>
            <a:r>
              <a:rPr b="1" sz="2800" lang="en-US">
                <a:solidFill>
                  <a:srgbClr val="C00000"/>
                </a:solidFill>
              </a:rPr>
              <a:t>S</a:t>
            </a:r>
            <a:r>
              <a:rPr b="1" sz="2800" lang="en-US">
                <a:solidFill>
                  <a:srgbClr val="C00000"/>
                </a:solidFill>
              </a:rPr>
              <a:t>ea</a:t>
            </a:r>
            <a:endParaRPr b="1" sz="2800" lang="en-US">
              <a:solidFill>
                <a:srgbClr val="C00000"/>
              </a:solidFill>
            </a:endParaRPr>
          </a:p>
        </p:txBody>
      </p:sp>
      <p:sp>
        <p:nvSpPr>
          <p:cNvPr id="1048689" name=""/>
          <p:cNvSpPr txBox="1"/>
          <p:nvPr/>
        </p:nvSpPr>
        <p:spPr>
          <a:xfrm>
            <a:off x="2753794" y="4470989"/>
            <a:ext cx="1818205" cy="510540"/>
          </a:xfrm>
          <a:prstGeom prst="rect"/>
        </p:spPr>
        <p:txBody>
          <a:bodyPr rtlCol="0" wrap="square">
            <a:spAutoFit/>
          </a:bodyPr>
          <a:p>
            <a:r>
              <a:rPr b="1" sz="2800" lang="en-US">
                <a:solidFill>
                  <a:srgbClr val="BF0000"/>
                </a:solidFill>
              </a:rPr>
              <a:t>o</a:t>
            </a:r>
            <a:r>
              <a:rPr b="1" sz="2800" lang="en-US">
                <a:solidFill>
                  <a:srgbClr val="BF0000"/>
                </a:solidFill>
              </a:rPr>
              <a:t>n</a:t>
            </a:r>
            <a:r>
              <a:rPr b="1" sz="2800" lang="en-US">
                <a:solidFill>
                  <a:srgbClr val="BF0000"/>
                </a:solidFill>
              </a:rPr>
              <a:t> </a:t>
            </a:r>
            <a:r>
              <a:rPr b="1" sz="2800" lang="en-US">
                <a:solidFill>
                  <a:srgbClr val="BF0000"/>
                </a:solidFill>
              </a:rPr>
              <a:t>R</a:t>
            </a:r>
            <a:r>
              <a:rPr b="1" sz="2800" lang="en-US">
                <a:solidFill>
                  <a:srgbClr val="BF0000"/>
                </a:solidFill>
              </a:rPr>
              <a:t>a</a:t>
            </a:r>
            <a:r>
              <a:rPr b="1" sz="2800" lang="en-US">
                <a:solidFill>
                  <a:srgbClr val="BF0000"/>
                </a:solidFill>
              </a:rPr>
              <a:t>r</a:t>
            </a:r>
            <a:r>
              <a:rPr b="1" sz="2800" lang="en-US">
                <a:solidFill>
                  <a:srgbClr val="BF0000"/>
                </a:solidFill>
              </a:rPr>
              <a:t>i</a:t>
            </a:r>
            <a:r>
              <a:rPr b="1" sz="2800" lang="en-US">
                <a:solidFill>
                  <a:srgbClr val="BF0000"/>
                </a:solidFill>
              </a:rPr>
              <a:t>b</a:t>
            </a:r>
            <a:r>
              <a:rPr b="1" sz="2800" lang="en-US">
                <a:solidFill>
                  <a:srgbClr val="BF0000"/>
                </a:solidFill>
              </a:rPr>
              <a:t>l</a:t>
            </a:r>
            <a:r>
              <a:rPr b="1" sz="2800" lang="en-US">
                <a:solidFill>
                  <a:srgbClr val="BF0000"/>
                </a:solidFill>
              </a:rPr>
              <a:t>e</a:t>
            </a:r>
            <a:endParaRPr sz="2800" lang="en-US">
              <a:solidFill>
                <a:srgbClr val="000000"/>
              </a:solidFill>
            </a:endParaRPr>
          </a:p>
        </p:txBody>
      </p:sp>
      <p:sp>
        <p:nvSpPr>
          <p:cNvPr id="1048690" name=""/>
          <p:cNvSpPr/>
          <p:nvPr/>
        </p:nvSpPr>
        <p:spPr>
          <a:xfrm>
            <a:off x="5084401" y="2573731"/>
            <a:ext cx="4004404" cy="4261939"/>
          </a:xfrm>
          <a:prstGeom prst="rect"/>
          <a:noFill/>
          <a:ln w="38100">
            <a:solidFill>
              <a:srgbClr val="02A5E3"/>
            </a:solidFill>
          </a:ln>
        </p:spPr>
        <p:txBody>
          <a:bodyPr anchor="ctr"/>
          <a:p>
            <a:pPr algn="ctr"/>
            <a:endParaRPr lang="en-US"/>
          </a:p>
        </p:txBody>
      </p:sp>
      <p:sp>
        <p:nvSpPr>
          <p:cNvPr id="1048691" name=""/>
          <p:cNvSpPr txBox="1"/>
          <p:nvPr/>
        </p:nvSpPr>
        <p:spPr>
          <a:xfrm>
            <a:off x="628650" y="6316401"/>
            <a:ext cx="2619282" cy="510540"/>
          </a:xfrm>
          <a:prstGeom prst="rect"/>
        </p:spPr>
        <p:txBody>
          <a:bodyPr rtlCol="0" wrap="square">
            <a:spAutoFit/>
          </a:bodyPr>
          <a:p>
            <a:r>
              <a:rPr b="1" sz="2800" lang="en-US">
                <a:solidFill>
                  <a:srgbClr val="BF0000"/>
                </a:solidFill>
              </a:rPr>
              <a:t>o</a:t>
            </a:r>
            <a:r>
              <a:rPr b="1" sz="2800" lang="en-US">
                <a:solidFill>
                  <a:srgbClr val="BF0000"/>
                </a:solidFill>
              </a:rPr>
              <a:t>n</a:t>
            </a:r>
            <a:r>
              <a:rPr b="1" sz="2800" lang="en-US">
                <a:solidFill>
                  <a:srgbClr val="BF0000"/>
                </a:solidFill>
              </a:rPr>
              <a:t> </a:t>
            </a:r>
            <a:r>
              <a:rPr b="1" sz="2800" lang="en-US">
                <a:solidFill>
                  <a:srgbClr val="BF0000"/>
                </a:solidFill>
              </a:rPr>
              <a:t>u</a:t>
            </a:r>
            <a:r>
              <a:rPr b="1" sz="2800" lang="en-US">
                <a:solidFill>
                  <a:srgbClr val="BF0000"/>
                </a:solidFill>
              </a:rPr>
              <a:t>s</a:t>
            </a:r>
            <a:r>
              <a:rPr b="1" sz="2800" lang="en-US">
                <a:solidFill>
                  <a:srgbClr val="BF0000"/>
                </a:solidFill>
              </a:rPr>
              <a:t>e</a:t>
            </a:r>
            <a:r>
              <a:rPr b="1" sz="2800" lang="en-US">
                <a:solidFill>
                  <a:srgbClr val="BF0000"/>
                </a:solidFill>
              </a:rPr>
              <a:t>r</a:t>
            </a:r>
            <a:r>
              <a:rPr b="1" sz="2800" lang="en-US">
                <a:solidFill>
                  <a:srgbClr val="BF0000"/>
                </a:solidFill>
              </a:rPr>
              <a:t> </a:t>
            </a:r>
            <a:r>
              <a:rPr b="1" sz="2800" lang="en-US">
                <a:solidFill>
                  <a:srgbClr val="BF0000"/>
                </a:solidFill>
              </a:rPr>
              <a:t>w</a:t>
            </a:r>
            <a:r>
              <a:rPr b="1" sz="2800" lang="en-US">
                <a:solidFill>
                  <a:srgbClr val="BF0000"/>
                </a:solidFill>
              </a:rPr>
              <a:t>a</a:t>
            </a:r>
            <a:r>
              <a:rPr b="1" sz="2800" lang="en-US">
                <a:solidFill>
                  <a:srgbClr val="BF0000"/>
                </a:solidFill>
              </a:rPr>
              <a:t>l</a:t>
            </a:r>
            <a:r>
              <a:rPr b="1" sz="2800" lang="en-US">
                <a:solidFill>
                  <a:srgbClr val="BF0000"/>
                </a:solidFill>
              </a:rPr>
              <a:t>l</a:t>
            </a:r>
            <a:r>
              <a:rPr b="1" sz="2800" lang="en-US">
                <a:solidFill>
                  <a:srgbClr val="BF0000"/>
                </a:solidFill>
              </a:rPr>
              <a:t>e</a:t>
            </a:r>
            <a:r>
              <a:rPr b="1" sz="2800" lang="en-US">
                <a:solidFill>
                  <a:srgbClr val="BF0000"/>
                </a:solidFill>
              </a:rPr>
              <a:t>t </a:t>
            </a:r>
            <a:endParaRPr sz="2800" lang="en-US">
              <a:solidFill>
                <a:srgbClr val="000000"/>
              </a:solidFill>
            </a:endParaRPr>
          </a:p>
        </p:txBody>
      </p:sp>
      <p:sp>
        <p:nvSpPr>
          <p:cNvPr id="1048692" name=""/>
          <p:cNvSpPr txBox="1"/>
          <p:nvPr/>
        </p:nvSpPr>
        <p:spPr>
          <a:xfrm>
            <a:off x="0" y="1843783"/>
            <a:ext cx="9300034" cy="447040"/>
          </a:xfrm>
          <a:prstGeom prst="rect"/>
        </p:spPr>
        <p:txBody>
          <a:bodyPr rtlCol="0" wrap="square">
            <a:spAutoFit/>
          </a:bodyPr>
          <a:p>
            <a:r>
              <a:rPr sz="2400" lang="en-US">
                <a:solidFill>
                  <a:srgbClr val="000000"/>
                </a:solidFill>
              </a:rPr>
              <a:t>https://moxie.org/2022/01/07/web3-first-impressions.html</a:t>
            </a:r>
            <a:endParaRPr sz="2400" lang="en-US">
              <a:solidFill>
                <a:srgbClr val="000000"/>
              </a:solidFill>
            </a:endParaRPr>
          </a:p>
        </p:txBody>
      </p:sp>
      <p:sp>
        <p:nvSpPr>
          <p:cNvPr id="1048693" name=""/>
          <p:cNvSpPr txBox="1"/>
          <p:nvPr/>
        </p:nvSpPr>
        <p:spPr>
          <a:xfrm>
            <a:off x="4970056" y="5805861"/>
            <a:ext cx="4716410" cy="510540"/>
          </a:xfrm>
          <a:prstGeom prst="rect"/>
          <a:ln>
            <a:noFill/>
            <a:prstDash val="solid"/>
          </a:ln>
        </p:spPr>
        <p:txBody>
          <a:bodyPr rtlCol="0" wrap="square">
            <a:spAutoFit/>
          </a:bodyPr>
          <a:p>
            <a:r>
              <a:rPr b="1" sz="2800" lang="en-US">
                <a:solidFill>
                  <a:srgbClr val="BF0000"/>
                </a:solidFill>
              </a:rPr>
              <a:t>v</a:t>
            </a:r>
            <a:r>
              <a:rPr b="1" sz="2800" lang="en-US">
                <a:solidFill>
                  <a:srgbClr val="BF0000"/>
                </a:solidFill>
              </a:rPr>
              <a:t>a</a:t>
            </a:r>
            <a:r>
              <a:rPr b="1" sz="2800" lang="en-US">
                <a:solidFill>
                  <a:srgbClr val="BF0000"/>
                </a:solidFill>
              </a:rPr>
              <a:t>n</a:t>
            </a:r>
            <a:r>
              <a:rPr b="1" sz="2800" lang="en-US">
                <a:solidFill>
                  <a:srgbClr val="BF0000"/>
                </a:solidFill>
              </a:rPr>
              <a:t>i</a:t>
            </a:r>
            <a:r>
              <a:rPr b="1" sz="2800" lang="en-US">
                <a:solidFill>
                  <a:srgbClr val="BF0000"/>
                </a:solidFill>
              </a:rPr>
              <a:t>s</a:t>
            </a:r>
            <a:r>
              <a:rPr b="1" sz="2800" lang="en-US">
                <a:solidFill>
                  <a:srgbClr val="BF0000"/>
                </a:solidFill>
              </a:rPr>
              <a:t>hed </a:t>
            </a:r>
            <a:r>
              <a:rPr b="1" sz="2800" lang="en-US">
                <a:solidFill>
                  <a:srgbClr val="BF0000"/>
                </a:solidFill>
              </a:rPr>
              <a:t>a</a:t>
            </a:r>
            <a:r>
              <a:rPr b="1" sz="2800" lang="en-US">
                <a:solidFill>
                  <a:srgbClr val="BF0000"/>
                </a:solidFill>
              </a:rPr>
              <a:t> </a:t>
            </a:r>
            <a:r>
              <a:rPr b="1" sz="2800" lang="en-US">
                <a:solidFill>
                  <a:srgbClr val="BF0000"/>
                </a:solidFill>
              </a:rPr>
              <a:t>f</a:t>
            </a:r>
            <a:r>
              <a:rPr b="1" sz="2800" lang="en-US">
                <a:solidFill>
                  <a:srgbClr val="BF0000"/>
                </a:solidFill>
              </a:rPr>
              <a:t>e</a:t>
            </a:r>
            <a:r>
              <a:rPr b="1" sz="2800" lang="en-US">
                <a:solidFill>
                  <a:srgbClr val="BF0000"/>
                </a:solidFill>
              </a:rPr>
              <a:t>w</a:t>
            </a:r>
            <a:r>
              <a:rPr b="1" sz="2800" lang="en-US">
                <a:solidFill>
                  <a:srgbClr val="BF0000"/>
                </a:solidFill>
              </a:rPr>
              <a:t> </a:t>
            </a:r>
            <a:r>
              <a:rPr b="1" sz="2800" lang="en-US">
                <a:solidFill>
                  <a:srgbClr val="BF0000"/>
                </a:solidFill>
              </a:rPr>
              <a:t>d</a:t>
            </a:r>
            <a:r>
              <a:rPr b="1" sz="2800" lang="en-US">
                <a:solidFill>
                  <a:srgbClr val="BF0000"/>
                </a:solidFill>
              </a:rPr>
              <a:t>a</a:t>
            </a:r>
            <a:r>
              <a:rPr b="1" sz="2800" lang="en-US">
                <a:solidFill>
                  <a:srgbClr val="BF0000"/>
                </a:solidFill>
              </a:rPr>
              <a:t>y</a:t>
            </a:r>
            <a:r>
              <a:rPr b="1" sz="2800" lang="en-US">
                <a:solidFill>
                  <a:srgbClr val="BF0000"/>
                </a:solidFill>
              </a:rPr>
              <a:t>s</a:t>
            </a:r>
            <a:r>
              <a:rPr b="1" sz="2800" lang="en-US">
                <a:solidFill>
                  <a:srgbClr val="BF0000"/>
                </a:solidFill>
              </a:rPr>
              <a:t> </a:t>
            </a:r>
            <a:r>
              <a:rPr b="1" sz="2800" lang="en-US">
                <a:solidFill>
                  <a:srgbClr val="BF0000"/>
                </a:solidFill>
              </a:rPr>
              <a:t>l</a:t>
            </a:r>
            <a:r>
              <a:rPr b="1" sz="2800" lang="en-US">
                <a:solidFill>
                  <a:srgbClr val="BF0000"/>
                </a:solidFill>
              </a:rPr>
              <a:t>a</a:t>
            </a:r>
            <a:r>
              <a:rPr b="1" sz="2800" lang="en-US">
                <a:solidFill>
                  <a:srgbClr val="BF0000"/>
                </a:solidFill>
              </a:rPr>
              <a:t>t</a:t>
            </a:r>
            <a:r>
              <a:rPr b="1" sz="2800" lang="en-US">
                <a:solidFill>
                  <a:srgbClr val="BF0000"/>
                </a:solidFill>
              </a:rPr>
              <a:t>e</a:t>
            </a:r>
            <a:r>
              <a:rPr b="1" sz="2800" lang="en-US">
                <a:solidFill>
                  <a:srgbClr val="BF0000"/>
                </a:solidFill>
              </a:rPr>
              <a:t>r</a:t>
            </a:r>
            <a:endParaRPr sz="2800" 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0"/>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94" name=""/>
          <p:cNvSpPr>
            <a:spLocks noGrp="1"/>
          </p:cNvSpPr>
          <p:nvPr>
            <p:ph type="title"/>
          </p:nvPr>
        </p:nvSpPr>
        <p:spPr>
          <a:xfrm>
            <a:off x="0" y="0"/>
            <a:ext cx="7886700" cy="974630"/>
          </a:xfrm>
        </p:spPr>
        <p:txBody>
          <a:bodyPr/>
          <a:p>
            <a:r>
              <a:rPr b="1" lang="en-US"/>
              <a:t>N</a:t>
            </a:r>
            <a:r>
              <a:rPr b="1" lang="en-US"/>
              <a:t>F</a:t>
            </a:r>
            <a:r>
              <a:rPr b="1" lang="en-US"/>
              <a:t>T</a:t>
            </a:r>
            <a:r>
              <a:rPr b="1" lang="en-US"/>
              <a:t> </a:t>
            </a:r>
            <a:r>
              <a:rPr b="1" lang="en-US"/>
              <a:t>D</a:t>
            </a:r>
            <a:r>
              <a:rPr b="1" lang="en-US"/>
              <a:t>a</a:t>
            </a:r>
            <a:r>
              <a:rPr b="1" lang="en-US"/>
              <a:t>t</a:t>
            </a:r>
            <a:r>
              <a:rPr b="1" lang="en-US"/>
              <a:t>a</a:t>
            </a:r>
            <a:r>
              <a:rPr b="1" lang="en-US"/>
              <a:t> </a:t>
            </a:r>
            <a:r>
              <a:rPr b="1" lang="en-US"/>
              <a:t>S</a:t>
            </a:r>
            <a:r>
              <a:rPr b="1" lang="en-US"/>
              <a:t>t</a:t>
            </a:r>
            <a:r>
              <a:rPr b="1" lang="en-US"/>
              <a:t>o</a:t>
            </a:r>
            <a:r>
              <a:rPr b="1" lang="en-US"/>
              <a:t>r</a:t>
            </a:r>
            <a:r>
              <a:rPr b="1" lang="en-US"/>
              <a:t>a</a:t>
            </a:r>
            <a:r>
              <a:rPr b="1" lang="en-US"/>
              <a:t>ge </a:t>
            </a:r>
            <a:r>
              <a:rPr b="1" lang="en-US"/>
              <a:t>O</a:t>
            </a:r>
            <a:r>
              <a:rPr b="1" lang="en-US"/>
              <a:t>p</a:t>
            </a:r>
            <a:r>
              <a:rPr b="1" lang="en-US"/>
              <a:t>t</a:t>
            </a:r>
            <a:r>
              <a:rPr b="1" lang="en-US"/>
              <a:t>ions </a:t>
            </a:r>
            <a:endParaRPr b="1" lang="en-US"/>
          </a:p>
        </p:txBody>
      </p:sp>
      <p:sp>
        <p:nvSpPr>
          <p:cNvPr id="1048695" name=""/>
          <p:cNvSpPr>
            <a:spLocks noGrp="1"/>
          </p:cNvSpPr>
          <p:nvPr>
            <p:ph idx="1"/>
          </p:nvPr>
        </p:nvSpPr>
        <p:spPr>
          <a:xfrm>
            <a:off x="0" y="872330"/>
            <a:ext cx="9872564" cy="5985669"/>
          </a:xfrm>
        </p:spPr>
        <p:txBody>
          <a:bodyPr anchor="t">
            <a:normAutofit/>
          </a:bodyPr>
          <a:p>
            <a:pPr>
              <a:lnSpc>
                <a:spcPct val="150000"/>
              </a:lnSpc>
            </a:pPr>
            <a:r>
              <a:rPr sz="3200" lang="en-US"/>
              <a:t>C</a:t>
            </a:r>
            <a:r>
              <a:rPr sz="3200" lang="en-US"/>
              <a:t>l</a:t>
            </a:r>
            <a:r>
              <a:rPr sz="3200" lang="en-US"/>
              <a:t>o</a:t>
            </a:r>
            <a:r>
              <a:rPr sz="3200" lang="en-US"/>
              <a:t>u</a:t>
            </a:r>
            <a:r>
              <a:rPr sz="3200" lang="en-US"/>
              <a:t>d</a:t>
            </a:r>
            <a:r>
              <a:rPr sz="3200" lang="en-US"/>
              <a:t>s</a:t>
            </a:r>
            <a:r>
              <a:rPr sz="3200" lang="en-US"/>
              <a:t>:</a:t>
            </a:r>
            <a:r>
              <a:rPr sz="3200" lang="en-US"/>
              <a:t> </a:t>
            </a:r>
            <a:r>
              <a:rPr sz="2800" lang="en-US"/>
              <a:t>c</a:t>
            </a:r>
            <a:r>
              <a:rPr sz="2800" lang="en-US"/>
              <a:t>e</a:t>
            </a:r>
            <a:r>
              <a:rPr sz="2800" lang="en-US"/>
              <a:t>n</a:t>
            </a:r>
            <a:r>
              <a:rPr sz="2800" lang="en-US"/>
              <a:t>t</a:t>
            </a:r>
            <a:r>
              <a:rPr sz="2800" lang="en-US"/>
              <a:t>r</a:t>
            </a:r>
            <a:r>
              <a:rPr sz="2800" lang="en-US"/>
              <a:t>a</a:t>
            </a:r>
            <a:r>
              <a:rPr sz="2800" lang="en-US"/>
              <a:t>l</a:t>
            </a:r>
            <a:r>
              <a:rPr sz="2800" lang="en-US"/>
              <a:t>i</a:t>
            </a:r>
            <a:r>
              <a:rPr sz="2800" lang="en-US"/>
              <a:t>zed</a:t>
            </a:r>
            <a:r>
              <a:rPr sz="2800" lang="en-US"/>
              <a:t>,</a:t>
            </a:r>
            <a:r>
              <a:rPr sz="2800" lang="en-US"/>
              <a:t> </a:t>
            </a:r>
            <a:r>
              <a:rPr sz="2800" lang="en-US"/>
              <a:t>A</a:t>
            </a:r>
            <a:r>
              <a:rPr sz="2800" lang="en-US"/>
              <a:t>m</a:t>
            </a:r>
            <a:r>
              <a:rPr sz="2800" lang="en-US"/>
              <a:t>a</a:t>
            </a:r>
            <a:r>
              <a:rPr sz="2800" lang="en-US"/>
              <a:t>z</a:t>
            </a:r>
            <a:r>
              <a:rPr sz="2800" lang="en-US"/>
              <a:t>o</a:t>
            </a:r>
            <a:r>
              <a:rPr sz="2800" lang="en-US"/>
              <a:t>n</a:t>
            </a:r>
            <a:r>
              <a:rPr sz="2800" lang="en-US"/>
              <a:t> </a:t>
            </a:r>
            <a:r>
              <a:rPr b="1" sz="2800" lang="en-US"/>
              <a:t>CloudFront</a:t>
            </a:r>
            <a:r>
              <a:rPr b="0" sz="2800" lang="en-US"/>
              <a:t>,</a:t>
            </a:r>
            <a:r>
              <a:rPr b="0" sz="2800" lang="en-US"/>
              <a:t> </a:t>
            </a:r>
            <a:r>
              <a:rPr b="0" sz="2800" lang="en-US"/>
              <a:t>p</a:t>
            </a:r>
            <a:r>
              <a:rPr b="0" sz="2800" lang="en-US"/>
              <a:t>r</a:t>
            </a:r>
            <a:r>
              <a:rPr b="0" sz="2800" lang="en-US"/>
              <a:t>oble</a:t>
            </a:r>
            <a:r>
              <a:rPr b="0" sz="2800" lang="en-US"/>
              <a:t>ms</a:t>
            </a:r>
            <a:r>
              <a:rPr b="0" sz="3200" lang="en-US"/>
              <a:t> </a:t>
            </a:r>
            <a:endParaRPr b="1" sz="3200" lang="en-US"/>
          </a:p>
          <a:p>
            <a:pPr>
              <a:lnSpc>
                <a:spcPct val="150000"/>
              </a:lnSpc>
            </a:pPr>
            <a:r>
              <a:rPr b="1" sz="3200" lang="en-US"/>
              <a:t>I</a:t>
            </a:r>
            <a:r>
              <a:rPr b="1" sz="3200" lang="en-US"/>
              <a:t>P</a:t>
            </a:r>
            <a:r>
              <a:rPr b="1" sz="3200" lang="en-US"/>
              <a:t>F</a:t>
            </a:r>
            <a:r>
              <a:rPr b="1" sz="3200" lang="en-US"/>
              <a:t>S</a:t>
            </a:r>
            <a:r>
              <a:rPr sz="3200" lang="en-US"/>
              <a:t> </a:t>
            </a:r>
            <a:r>
              <a:rPr sz="3200" lang="en-US"/>
              <a:t>(</a:t>
            </a:r>
            <a:r>
              <a:rPr sz="3200" lang="en-US"/>
              <a:t>I</a:t>
            </a:r>
            <a:r>
              <a:rPr sz="3200" lang="en-US"/>
              <a:t>n</a:t>
            </a:r>
            <a:r>
              <a:rPr sz="3200" lang="en-US"/>
              <a:t>t</a:t>
            </a:r>
            <a:r>
              <a:rPr sz="3200" lang="en-US"/>
              <a:t>e</a:t>
            </a:r>
            <a:r>
              <a:rPr sz="3200" lang="en-US"/>
              <a:t>r</a:t>
            </a:r>
            <a:r>
              <a:rPr sz="3200" lang="en-US"/>
              <a:t>p</a:t>
            </a:r>
            <a:r>
              <a:rPr sz="3200" lang="en-US"/>
              <a:t>l</a:t>
            </a:r>
            <a:r>
              <a:rPr sz="3200" lang="en-US"/>
              <a:t>anetary</a:t>
            </a:r>
            <a:r>
              <a:rPr sz="3200" lang="en-US"/>
              <a:t> </a:t>
            </a:r>
            <a:r>
              <a:rPr sz="3200" lang="en-US"/>
              <a:t>F</a:t>
            </a:r>
            <a:r>
              <a:rPr sz="3200" lang="en-US"/>
              <a:t>i</a:t>
            </a:r>
            <a:r>
              <a:rPr sz="3200" lang="en-US"/>
              <a:t>l</a:t>
            </a:r>
            <a:r>
              <a:rPr sz="3200" lang="en-US"/>
              <a:t>e</a:t>
            </a:r>
            <a:r>
              <a:rPr sz="3200" lang="en-US"/>
              <a:t>Syste</a:t>
            </a:r>
            <a:r>
              <a:rPr sz="3200" lang="en-US"/>
              <a:t>m</a:t>
            </a:r>
            <a:r>
              <a:rPr sz="3200" lang="en-US"/>
              <a:t>t</a:t>
            </a:r>
            <a:r>
              <a:rPr sz="3200" lang="en-US"/>
              <a:t>)</a:t>
            </a:r>
            <a:r>
              <a:rPr sz="3200" lang="en-US"/>
              <a:t> </a:t>
            </a:r>
            <a:endParaRPr sz="3200" lang="en-US"/>
          </a:p>
          <a:p>
            <a:pPr indent="0" marL="0">
              <a:lnSpc>
                <a:spcPct val="70000"/>
              </a:lnSpc>
              <a:buNone/>
            </a:pPr>
            <a:r>
              <a:rPr sz="2800" lang="en-US"/>
              <a:t>d</a:t>
            </a:r>
            <a:r>
              <a:rPr sz="2800" lang="en-US"/>
              <a:t>e</a:t>
            </a:r>
            <a:r>
              <a:rPr sz="2800" lang="en-US"/>
              <a:t>c</a:t>
            </a:r>
            <a:r>
              <a:rPr sz="2800" lang="en-US"/>
              <a:t>e</a:t>
            </a:r>
            <a:r>
              <a:rPr sz="2800" lang="en-US"/>
              <a:t>n</a:t>
            </a:r>
            <a:r>
              <a:rPr sz="2800" lang="en-US"/>
              <a:t>tralized</a:t>
            </a:r>
            <a:r>
              <a:rPr sz="2800" lang="en-US"/>
              <a:t>,</a:t>
            </a:r>
            <a:r>
              <a:rPr sz="2800" lang="en-US"/>
              <a:t> </a:t>
            </a:r>
            <a:r>
              <a:rPr sz="2800" lang="en-US"/>
              <a:t>p</a:t>
            </a:r>
            <a:r>
              <a:rPr sz="2800" lang="en-US"/>
              <a:t>r</a:t>
            </a:r>
            <a:r>
              <a:rPr sz="2800" lang="en-US"/>
              <a:t>o</a:t>
            </a:r>
            <a:r>
              <a:rPr sz="2800" lang="en-US"/>
              <a:t>b</a:t>
            </a:r>
            <a:r>
              <a:rPr sz="2800" lang="en-US"/>
              <a:t>l</a:t>
            </a:r>
            <a:r>
              <a:rPr sz="2800" lang="en-US"/>
              <a:t>ems</a:t>
            </a:r>
            <a:endParaRPr sz="2800" lang="en-US"/>
          </a:p>
          <a:p>
            <a:pPr>
              <a:lnSpc>
                <a:spcPct val="150000"/>
              </a:lnSpc>
            </a:pPr>
            <a:r>
              <a:rPr b="1" sz="3200" lang="en-US"/>
              <a:t>F</a:t>
            </a:r>
            <a:r>
              <a:rPr b="1" sz="3200" lang="en-US"/>
              <a:t>i</a:t>
            </a:r>
            <a:r>
              <a:rPr b="1" sz="3200" lang="en-US"/>
              <a:t>l</a:t>
            </a:r>
            <a:r>
              <a:rPr b="1" sz="3200" lang="en-US"/>
              <a:t>e</a:t>
            </a:r>
            <a:r>
              <a:rPr b="1" sz="3200" lang="en-US"/>
              <a:t>Coin</a:t>
            </a:r>
            <a:r>
              <a:rPr b="1" sz="3200" lang="en-US"/>
              <a:t> </a:t>
            </a:r>
            <a:r>
              <a:rPr b="0" sz="2800" lang="en-US"/>
              <a:t>r</a:t>
            </a:r>
            <a:r>
              <a:rPr b="0" sz="2800" lang="en-US"/>
              <a:t>e</a:t>
            </a:r>
            <a:r>
              <a:rPr b="0" sz="2800" lang="en-US"/>
              <a:t>w</a:t>
            </a:r>
            <a:r>
              <a:rPr b="0" sz="2800" lang="en-US"/>
              <a:t>a</a:t>
            </a:r>
            <a:r>
              <a:rPr b="0" sz="2800" lang="en-US"/>
              <a:t>r</a:t>
            </a:r>
            <a:r>
              <a:rPr b="0" sz="2800" lang="en-US"/>
              <a:t>d</a:t>
            </a:r>
            <a:r>
              <a:rPr b="0" sz="2800" lang="en-US"/>
              <a:t>s</a:t>
            </a:r>
            <a:r>
              <a:rPr b="0" sz="2800" lang="en-US"/>
              <a:t> </a:t>
            </a:r>
            <a:r>
              <a:rPr b="0" sz="2800" lang="en-US"/>
              <a:t>s</a:t>
            </a:r>
            <a:r>
              <a:rPr b="0" sz="2800" lang="en-US"/>
              <a:t>t</a:t>
            </a:r>
            <a:r>
              <a:rPr b="0" sz="2800" lang="en-US"/>
              <a:t>o</a:t>
            </a:r>
            <a:r>
              <a:rPr b="0" sz="2800" lang="en-US"/>
              <a:t>r</a:t>
            </a:r>
            <a:r>
              <a:rPr b="0" sz="2800" lang="en-US"/>
              <a:t>a</a:t>
            </a:r>
            <a:r>
              <a:rPr b="0" sz="2800" lang="en-US"/>
              <a:t>g</a:t>
            </a:r>
            <a:r>
              <a:rPr b="0" sz="2800" lang="en-US"/>
              <a:t>e</a:t>
            </a:r>
            <a:r>
              <a:rPr b="0" sz="2800" lang="en-US"/>
              <a:t> </a:t>
            </a:r>
            <a:r>
              <a:rPr b="0" sz="2800" lang="en-US"/>
              <a:t>p</a:t>
            </a:r>
            <a:r>
              <a:rPr b="0" sz="2800" lang="en-US"/>
              <a:t>r</a:t>
            </a:r>
            <a:r>
              <a:rPr b="0" sz="2800" lang="en-US"/>
              <a:t>o</a:t>
            </a:r>
            <a:r>
              <a:rPr b="0" sz="2800" lang="en-US"/>
              <a:t>v</a:t>
            </a:r>
            <a:r>
              <a:rPr b="0" sz="2800" lang="en-US"/>
              <a:t>i</a:t>
            </a:r>
            <a:r>
              <a:rPr b="0" sz="2800" lang="en-US"/>
              <a:t>d</a:t>
            </a:r>
            <a:r>
              <a:rPr b="0" sz="2800" lang="en-US"/>
              <a:t>e</a:t>
            </a:r>
            <a:r>
              <a:rPr b="0" sz="2800" lang="en-US"/>
              <a:t>r</a:t>
            </a:r>
            <a:r>
              <a:rPr b="0" sz="2800" lang="en-US"/>
              <a:t>s</a:t>
            </a:r>
            <a:r>
              <a:rPr b="0" sz="2800" lang="en-US"/>
              <a:t> </a:t>
            </a:r>
            <a:r>
              <a:rPr b="0" sz="2800" lang="en-US"/>
              <a:t>&amp;</a:t>
            </a:r>
            <a:r>
              <a:rPr b="0" sz="2800" lang="en-US"/>
              <a:t> </a:t>
            </a:r>
            <a:r>
              <a:rPr b="0" sz="2800" lang="en-US"/>
              <a:t>r</a:t>
            </a:r>
            <a:r>
              <a:rPr b="0" sz="2800" lang="en-US"/>
              <a:t>e</a:t>
            </a:r>
            <a:r>
              <a:rPr b="0" sz="2800" lang="en-US"/>
              <a:t>t</a:t>
            </a:r>
            <a:r>
              <a:rPr b="0" sz="2800" lang="en-US"/>
              <a:t>r</a:t>
            </a:r>
            <a:r>
              <a:rPr b="0" sz="2800" lang="en-US"/>
              <a:t>i</a:t>
            </a:r>
            <a:r>
              <a:rPr b="0" sz="2800" lang="en-US"/>
              <a:t>v</a:t>
            </a:r>
            <a:r>
              <a:rPr b="0" sz="2800" lang="en-US"/>
              <a:t>e</a:t>
            </a:r>
            <a:r>
              <a:rPr b="0" sz="2800" lang="en-US"/>
              <a:t>r</a:t>
            </a:r>
            <a:r>
              <a:rPr b="0" sz="2800" lang="en-US"/>
              <a:t>s</a:t>
            </a:r>
            <a:r>
              <a:rPr b="0" sz="2800" lang="en-US"/>
              <a:t> </a:t>
            </a:r>
            <a:r>
              <a:rPr b="0" sz="2800" lang="en-US"/>
              <a:t>i</a:t>
            </a:r>
            <a:r>
              <a:rPr b="0" sz="2800" lang="en-US"/>
              <a:t>n</a:t>
            </a:r>
            <a:r>
              <a:rPr b="0" sz="2800" lang="en-US"/>
              <a:t> </a:t>
            </a:r>
            <a:r>
              <a:rPr b="0" sz="2800" lang="en-US"/>
              <a:t>I</a:t>
            </a:r>
            <a:r>
              <a:rPr b="0" sz="2800" lang="en-US"/>
              <a:t>P</a:t>
            </a:r>
            <a:r>
              <a:rPr b="0" sz="2800" lang="en-US"/>
              <a:t>F</a:t>
            </a:r>
            <a:r>
              <a:rPr b="0" sz="2800" lang="en-US"/>
              <a:t>S</a:t>
            </a:r>
            <a:endParaRPr b="1" sz="3200" lang="en-US"/>
          </a:p>
          <a:p>
            <a:pPr>
              <a:lnSpc>
                <a:spcPct val="150000"/>
              </a:lnSpc>
            </a:pPr>
            <a:r>
              <a:rPr b="1" sz="3200" lang="en-US"/>
              <a:t>Arweave</a:t>
            </a:r>
            <a:endParaRPr b="1" sz="3200" lang="en-US"/>
          </a:p>
          <a:p>
            <a:pPr>
              <a:lnSpc>
                <a:spcPct val="150000"/>
              </a:lnSpc>
            </a:pPr>
            <a:r>
              <a:rPr b="1" sz="3200" lang="en-US"/>
              <a:t>S</a:t>
            </a:r>
            <a:r>
              <a:rPr b="1" sz="3200" lang="en-US"/>
              <a:t>t</a:t>
            </a:r>
            <a:r>
              <a:rPr b="1" sz="3200" lang="en-US"/>
              <a:t>a</a:t>
            </a:r>
            <a:r>
              <a:rPr b="1" sz="3200" lang="en-US"/>
              <a:t>te</a:t>
            </a:r>
            <a:r>
              <a:rPr b="1" sz="3200" lang="en-US"/>
              <a:t>Snap</a:t>
            </a:r>
            <a:r>
              <a:rPr b="1" sz="3200" lang="en-US"/>
              <a:t> </a:t>
            </a:r>
            <a:endParaRPr sz="3200" lang="en-US"/>
          </a:p>
          <a:p>
            <a:pPr indent="0" marL="0">
              <a:lnSpc>
                <a:spcPct val="70000"/>
              </a:lnSpc>
              <a:buNone/>
            </a:pPr>
            <a:r>
              <a:rPr b="0" sz="2800" lang="en-US"/>
              <a:t>s</a:t>
            </a:r>
            <a:r>
              <a:rPr b="0" sz="2800" lang="en-US"/>
              <a:t>t</a:t>
            </a:r>
            <a:r>
              <a:rPr b="0" sz="2800" lang="en-US"/>
              <a:t>a</a:t>
            </a:r>
            <a:r>
              <a:rPr b="0" sz="2800" lang="en-US"/>
              <a:t>t</a:t>
            </a:r>
            <a:r>
              <a:rPr b="0" sz="2800" lang="en-US"/>
              <a:t>e</a:t>
            </a:r>
            <a:r>
              <a:rPr b="0" sz="2800" lang="en-US"/>
              <a:t>-</a:t>
            </a:r>
            <a:r>
              <a:rPr b="0" sz="2800" lang="en-US"/>
              <a:t>a</a:t>
            </a:r>
            <a:r>
              <a:rPr b="0" sz="2800" lang="en-US"/>
              <a:t>w</a:t>
            </a:r>
            <a:r>
              <a:rPr b="0" sz="2800" lang="en-US"/>
              <a:t>a</a:t>
            </a:r>
            <a:r>
              <a:rPr b="0" sz="2800" lang="en-US"/>
              <a:t>r</a:t>
            </a:r>
            <a:r>
              <a:rPr b="0" sz="2800" lang="en-US"/>
              <a:t>e</a:t>
            </a:r>
            <a:r>
              <a:rPr b="0" sz="2800" lang="en-US"/>
              <a:t> </a:t>
            </a:r>
            <a:r>
              <a:rPr b="0" sz="2800" lang="en-US"/>
              <a:t>P</a:t>
            </a:r>
            <a:r>
              <a:rPr b="0" sz="2800" lang="en-US"/>
              <a:t>2</a:t>
            </a:r>
            <a:r>
              <a:rPr b="0" sz="2800" lang="en-US"/>
              <a:t>P</a:t>
            </a:r>
            <a:r>
              <a:rPr b="0" sz="2800" lang="en-US"/>
              <a:t> </a:t>
            </a:r>
            <a:r>
              <a:rPr b="0" sz="2800" lang="en-US"/>
              <a:t>n</a:t>
            </a:r>
            <a:r>
              <a:rPr b="0" sz="2800" lang="en-US"/>
              <a:t>e</a:t>
            </a:r>
            <a:r>
              <a:rPr b="0" sz="2800" lang="en-US"/>
              <a:t>t</a:t>
            </a:r>
            <a:r>
              <a:rPr b="0" sz="2800" lang="en-US"/>
              <a:t>w</a:t>
            </a:r>
            <a:r>
              <a:rPr b="0" sz="2800" lang="en-US"/>
              <a:t>ork</a:t>
            </a:r>
            <a:r>
              <a:rPr b="0" sz="2800" lang="en-US"/>
              <a:t>+</a:t>
            </a:r>
            <a:r>
              <a:rPr b="0" sz="2800" lang="en-US"/>
              <a:t> </a:t>
            </a:r>
            <a:r>
              <a:rPr b="0" sz="2800" lang="en-US"/>
              <a:t>p</a:t>
            </a:r>
            <a:r>
              <a:rPr b="0" sz="2800" lang="en-US"/>
              <a:t>e</a:t>
            </a:r>
            <a:r>
              <a:rPr b="0" sz="2800" lang="en-US"/>
              <a:t>r</a:t>
            </a:r>
            <a:r>
              <a:rPr b="0" sz="2800" lang="en-US"/>
              <a:t>m</a:t>
            </a:r>
            <a:r>
              <a:rPr b="0" sz="2800" lang="en-US"/>
              <a:t>ission</a:t>
            </a:r>
            <a:r>
              <a:rPr b="0" sz="2800" lang="en-US"/>
              <a:t>ed</a:t>
            </a:r>
            <a:r>
              <a:rPr b="0" sz="2800" lang="en-US"/>
              <a:t> </a:t>
            </a:r>
            <a:r>
              <a:rPr b="0" sz="2800" lang="en-US"/>
              <a:t>b</a:t>
            </a:r>
            <a:r>
              <a:rPr b="0" sz="2800" lang="en-US"/>
              <a:t>lockchain</a:t>
            </a:r>
            <a:r>
              <a:rPr sz="3200" lang="en-US"/>
              <a:t> </a:t>
            </a:r>
            <a:endParaRPr sz="3200" lang="en-US"/>
          </a:p>
          <a:p>
            <a:pPr>
              <a:lnSpc>
                <a:spcPct val="150000"/>
              </a:lnSpc>
            </a:pPr>
            <a:r>
              <a:rPr b="1" sz="3200" lang="en-US"/>
              <a:t>P</a:t>
            </a:r>
            <a:r>
              <a:rPr b="1" sz="3200" lang="en-US"/>
              <a:t>r</a:t>
            </a:r>
            <a:r>
              <a:rPr b="1" sz="3200" lang="en-US"/>
              <a:t>o</a:t>
            </a:r>
            <a:r>
              <a:rPr b="1" sz="3200" lang="en-US"/>
              <a:t>l</a:t>
            </a:r>
            <a:r>
              <a:rPr b="1" sz="3200" lang="en-US"/>
              <a:t>i</a:t>
            </a:r>
            <a:r>
              <a:rPr b="1" sz="3200" lang="en-US"/>
              <a:t>feration </a:t>
            </a:r>
            <a:endParaRPr sz="3200"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85" name=""/>
          <p:cNvSpPr>
            <a:spLocks noGrp="1"/>
          </p:cNvSpPr>
          <p:nvPr>
            <p:ph type="title"/>
          </p:nvPr>
        </p:nvSpPr>
        <p:spPr>
          <a:xfrm>
            <a:off x="0" y="-199404"/>
            <a:ext cx="7886700" cy="1000159"/>
          </a:xfrm>
        </p:spPr>
        <p:txBody>
          <a:bodyPr/>
          <a:p>
            <a:r>
              <a:rPr b="1" lang="en-US"/>
              <a:t>C</a:t>
            </a:r>
            <a:r>
              <a:rPr b="1" lang="en-US"/>
              <a:t>o</a:t>
            </a:r>
            <a:r>
              <a:rPr b="1" lang="en-US"/>
              <a:t>p</a:t>
            </a:r>
            <a:r>
              <a:rPr b="1" lang="en-US"/>
              <a:t>y</a:t>
            </a:r>
            <a:r>
              <a:rPr b="1" lang="en-US"/>
              <a:t>rights </a:t>
            </a:r>
            <a:endParaRPr b="1" lang="en-US"/>
          </a:p>
        </p:txBody>
      </p:sp>
      <p:sp>
        <p:nvSpPr>
          <p:cNvPr id="1048686" name=""/>
          <p:cNvSpPr>
            <a:spLocks noGrp="1"/>
          </p:cNvSpPr>
          <p:nvPr>
            <p:ph idx="1"/>
          </p:nvPr>
        </p:nvSpPr>
        <p:spPr>
          <a:xfrm>
            <a:off x="0" y="800754"/>
            <a:ext cx="9216305" cy="6835403"/>
          </a:xfrm>
        </p:spPr>
        <p:txBody>
          <a:bodyPr>
            <a:normAutofit/>
          </a:bodyPr>
          <a:p>
            <a:pPr>
              <a:lnSpc>
                <a:spcPct val="100000"/>
              </a:lnSpc>
            </a:pPr>
            <a:r>
              <a:rPr lang="en-US"/>
              <a:t>U</a:t>
            </a:r>
            <a:r>
              <a:rPr lang="en-US"/>
              <a:t>s</a:t>
            </a:r>
            <a:r>
              <a:rPr lang="en-US"/>
              <a:t>e</a:t>
            </a:r>
            <a:r>
              <a:rPr lang="en-US"/>
              <a:t> </a:t>
            </a:r>
            <a:r>
              <a:rPr lang="en-US"/>
              <a:t>o</a:t>
            </a:r>
            <a:r>
              <a:rPr lang="en-US"/>
              <a:t>n</a:t>
            </a:r>
            <a:r>
              <a:rPr lang="en-US"/>
              <a:t>l</a:t>
            </a:r>
            <a:r>
              <a:rPr lang="en-US"/>
              <a:t>y</a:t>
            </a:r>
            <a:r>
              <a:rPr lang="en-US"/>
              <a:t>,</a:t>
            </a:r>
            <a:r>
              <a:rPr lang="en-US"/>
              <a:t> </a:t>
            </a:r>
            <a:r>
              <a:rPr lang="en-US"/>
              <a:t>n</a:t>
            </a:r>
            <a:r>
              <a:rPr lang="en-US"/>
              <a:t>o</a:t>
            </a:r>
            <a:r>
              <a:rPr lang="en-US"/>
              <a:t> </a:t>
            </a:r>
            <a:r>
              <a:rPr lang="en-US"/>
              <a:t>s</a:t>
            </a:r>
            <a:r>
              <a:rPr lang="en-US"/>
              <a:t>e</a:t>
            </a:r>
            <a:r>
              <a:rPr lang="en-US"/>
              <a:t>l</a:t>
            </a:r>
            <a:r>
              <a:rPr lang="en-US"/>
              <a:t>l</a:t>
            </a:r>
            <a:r>
              <a:rPr lang="en-US"/>
              <a:t> </a:t>
            </a:r>
            <a:r>
              <a:rPr lang="en-US"/>
              <a:t>(</a:t>
            </a:r>
            <a:r>
              <a:rPr b="1" lang="en-US"/>
              <a:t>v</a:t>
            </a:r>
            <a:r>
              <a:rPr b="1" lang="en-US"/>
              <a:t>a</a:t>
            </a:r>
            <a:r>
              <a:rPr b="1" lang="en-US"/>
              <a:t>l</a:t>
            </a:r>
            <a:r>
              <a:rPr b="1" lang="en-US"/>
              <a:t>u</a:t>
            </a:r>
            <a:r>
              <a:rPr b="1" lang="en-US"/>
              <a:t>a</a:t>
            </a:r>
            <a:r>
              <a:rPr b="1" lang="en-US"/>
              <a:t>bles</a:t>
            </a:r>
            <a:r>
              <a:rPr lang="en-US"/>
              <a:t>)</a:t>
            </a:r>
            <a:endParaRPr lang="en-US"/>
          </a:p>
          <a:p>
            <a:pPr>
              <a:lnSpc>
                <a:spcPct val="100000"/>
              </a:lnSpc>
            </a:pPr>
            <a:r>
              <a:rPr lang="en-US"/>
              <a:t>U</a:t>
            </a:r>
            <a:r>
              <a:rPr lang="en-US"/>
              <a:t>s</a:t>
            </a:r>
            <a:r>
              <a:rPr lang="en-US"/>
              <a:t>e</a:t>
            </a:r>
            <a:r>
              <a:rPr lang="en-US"/>
              <a:t>,</a:t>
            </a:r>
            <a:r>
              <a:rPr lang="en-US"/>
              <a:t> </a:t>
            </a:r>
            <a:r>
              <a:rPr lang="en-US"/>
              <a:t>s</a:t>
            </a:r>
            <a:r>
              <a:rPr lang="en-US"/>
              <a:t>e</a:t>
            </a:r>
            <a:r>
              <a:rPr lang="en-US"/>
              <a:t>l</a:t>
            </a:r>
            <a:r>
              <a:rPr lang="en-US"/>
              <a:t>l</a:t>
            </a:r>
            <a:r>
              <a:rPr lang="en-US"/>
              <a:t>,</a:t>
            </a:r>
            <a:r>
              <a:rPr lang="en-US"/>
              <a:t> </a:t>
            </a:r>
            <a:r>
              <a:rPr lang="en-US"/>
              <a:t>e</a:t>
            </a:r>
            <a:r>
              <a:rPr lang="en-US"/>
              <a:t>d</a:t>
            </a:r>
            <a:r>
              <a:rPr lang="en-US"/>
              <a:t>i</a:t>
            </a:r>
            <a:r>
              <a:rPr lang="en-US"/>
              <a:t>t</a:t>
            </a:r>
            <a:endParaRPr lang="en-US"/>
          </a:p>
          <a:p>
            <a:pPr>
              <a:lnSpc>
                <a:spcPct val="100000"/>
              </a:lnSpc>
            </a:pPr>
            <a:r>
              <a:rPr lang="en-US"/>
              <a:t>Intellectual </a:t>
            </a:r>
            <a:r>
              <a:rPr lang="en-US"/>
              <a:t>rights</a:t>
            </a:r>
            <a:r>
              <a:rPr lang="en-US"/>
              <a:t> </a:t>
            </a:r>
            <a:r>
              <a:rPr lang="en-US"/>
              <a:t>(</a:t>
            </a:r>
            <a:r>
              <a:rPr lang="en-US"/>
              <a:t>W</a:t>
            </a:r>
            <a:r>
              <a:rPr lang="en-US"/>
              <a:t>o</a:t>
            </a:r>
            <a:r>
              <a:rPr lang="en-US"/>
              <a:t>r</a:t>
            </a:r>
            <a:r>
              <a:rPr lang="en-US"/>
              <a:t>l</a:t>
            </a:r>
            <a:r>
              <a:rPr lang="en-US"/>
              <a:t>d</a:t>
            </a:r>
            <a:r>
              <a:rPr lang="en-US"/>
              <a:t> </a:t>
            </a:r>
            <a:r>
              <a:rPr lang="en-US"/>
              <a:t>o</a:t>
            </a:r>
            <a:r>
              <a:rPr lang="en-US"/>
              <a:t>f</a:t>
            </a:r>
            <a:r>
              <a:rPr lang="en-US"/>
              <a:t> </a:t>
            </a:r>
            <a:r>
              <a:rPr lang="en-US"/>
              <a:t>W</a:t>
            </a:r>
            <a:r>
              <a:rPr lang="en-US"/>
              <a:t>o</a:t>
            </a:r>
            <a:r>
              <a:rPr lang="en-US"/>
              <a:t>m</a:t>
            </a:r>
            <a:r>
              <a:rPr lang="en-US"/>
              <a:t>en</a:t>
            </a:r>
            <a:r>
              <a:rPr lang="en-US"/>
              <a:t> </a:t>
            </a:r>
            <a:r>
              <a:rPr b="1" lang="en-US"/>
              <a:t>W</a:t>
            </a:r>
            <a:r>
              <a:rPr b="1" lang="en-US"/>
              <a:t>o</a:t>
            </a:r>
            <a:r>
              <a:rPr b="1" lang="en-US"/>
              <a:t>W</a:t>
            </a:r>
            <a:r>
              <a:rPr lang="en-US"/>
              <a:t>)</a:t>
            </a:r>
            <a:endParaRPr lang="en-US"/>
          </a:p>
          <a:p>
            <a:pPr>
              <a:lnSpc>
                <a:spcPct val="100000"/>
              </a:lnSpc>
            </a:pPr>
            <a:r>
              <a:rPr lang="en-US"/>
              <a:t>W</a:t>
            </a:r>
            <a:r>
              <a:rPr lang="en-US"/>
              <a:t>h</a:t>
            </a:r>
            <a:r>
              <a:rPr lang="en-US"/>
              <a:t>a</a:t>
            </a:r>
            <a:r>
              <a:rPr lang="en-US"/>
              <a:t>t</a:t>
            </a:r>
            <a:r>
              <a:rPr lang="en-US"/>
              <a:t> </a:t>
            </a:r>
            <a:r>
              <a:rPr lang="en-US"/>
              <a:t>rights are </a:t>
            </a:r>
            <a:r>
              <a:rPr lang="en-US"/>
              <a:t>f</a:t>
            </a:r>
            <a:r>
              <a:rPr lang="en-US"/>
              <a:t>o</a:t>
            </a:r>
            <a:r>
              <a:rPr lang="en-US"/>
              <a:t>r</a:t>
            </a:r>
            <a:r>
              <a:rPr lang="en-US"/>
              <a:t>w</a:t>
            </a:r>
            <a:r>
              <a:rPr lang="en-US"/>
              <a:t>ard</a:t>
            </a:r>
            <a:r>
              <a:rPr lang="en-US"/>
              <a:t>e</a:t>
            </a:r>
            <a:r>
              <a:rPr lang="en-US"/>
              <a:t>d </a:t>
            </a:r>
            <a:r>
              <a:rPr lang="en-US"/>
              <a:t>w</a:t>
            </a:r>
            <a:r>
              <a:rPr lang="en-US"/>
              <a:t>ith </a:t>
            </a:r>
            <a:r>
              <a:rPr lang="en-US"/>
              <a:t>d</a:t>
            </a:r>
            <a:r>
              <a:rPr lang="en-US"/>
              <a:t>o</a:t>
            </a:r>
            <a:r>
              <a:rPr lang="en-US"/>
              <a:t>w</a:t>
            </a:r>
            <a:r>
              <a:rPr lang="en-US"/>
              <a:t>n</a:t>
            </a:r>
            <a:r>
              <a:rPr lang="en-US"/>
              <a:t>s</a:t>
            </a:r>
            <a:r>
              <a:rPr lang="en-US"/>
              <a:t>t</a:t>
            </a:r>
            <a:r>
              <a:rPr lang="en-US"/>
              <a:t>r</a:t>
            </a:r>
            <a:r>
              <a:rPr lang="en-US"/>
              <a:t>eam</a:t>
            </a:r>
            <a:r>
              <a:rPr lang="en-US"/>
              <a:t> </a:t>
            </a:r>
            <a:r>
              <a:rPr lang="en-US"/>
              <a:t>s</a:t>
            </a:r>
            <a:r>
              <a:rPr lang="en-US"/>
              <a:t>e</a:t>
            </a:r>
            <a:r>
              <a:rPr lang="en-US"/>
              <a:t>l</a:t>
            </a:r>
            <a:r>
              <a:rPr lang="en-US"/>
              <a:t>l</a:t>
            </a:r>
            <a:r>
              <a:rPr lang="en-US"/>
              <a:t>?</a:t>
            </a:r>
            <a:r>
              <a:rPr lang="en-US"/>
              <a:t> </a:t>
            </a:r>
            <a:r>
              <a:rPr lang="en-US"/>
              <a:t>W</a:t>
            </a:r>
            <a:r>
              <a:rPr lang="en-US"/>
              <a:t>h</a:t>
            </a:r>
            <a:r>
              <a:rPr lang="en-US"/>
              <a:t>a</a:t>
            </a:r>
            <a:r>
              <a:rPr lang="en-US"/>
              <a:t>t</a:t>
            </a:r>
            <a:r>
              <a:rPr lang="en-US"/>
              <a:t> </a:t>
            </a:r>
            <a:r>
              <a:rPr lang="en-US"/>
              <a:t>i</a:t>
            </a:r>
            <a:r>
              <a:rPr lang="en-US"/>
              <a:t>f</a:t>
            </a:r>
            <a:r>
              <a:rPr lang="en-US"/>
              <a:t> </a:t>
            </a:r>
            <a:r>
              <a:rPr lang="en-US"/>
              <a:t>changed</a:t>
            </a:r>
            <a:r>
              <a:rPr lang="en-US"/>
              <a:t> </a:t>
            </a:r>
            <a:r>
              <a:rPr lang="en-US"/>
              <a:t>i</a:t>
            </a:r>
            <a:r>
              <a:rPr lang="en-US"/>
              <a:t>t</a:t>
            </a:r>
            <a:r>
              <a:rPr lang="en-US"/>
              <a:t> </a:t>
            </a:r>
            <a:r>
              <a:rPr lang="en-US"/>
              <a:t>o</a:t>
            </a:r>
            <a:r>
              <a:rPr lang="en-US"/>
              <a:t>n</a:t>
            </a:r>
            <a:r>
              <a:rPr lang="en-US"/>
              <a:t> </a:t>
            </a:r>
            <a:r>
              <a:rPr lang="en-US"/>
              <a:t>their site</a:t>
            </a:r>
            <a:r>
              <a:rPr lang="en-US"/>
              <a:t>?</a:t>
            </a:r>
            <a:r>
              <a:rPr lang="en-US"/>
              <a:t> </a:t>
            </a:r>
            <a:r>
              <a:rPr lang="en-US"/>
              <a:t>W</a:t>
            </a:r>
            <a:r>
              <a:rPr lang="en-US"/>
              <a:t>h</a:t>
            </a:r>
            <a:r>
              <a:rPr lang="en-US"/>
              <a:t>a</a:t>
            </a:r>
            <a:r>
              <a:rPr lang="en-US"/>
              <a:t>t</a:t>
            </a:r>
            <a:r>
              <a:rPr lang="en-US"/>
              <a:t> </a:t>
            </a:r>
            <a:r>
              <a:rPr lang="en-US"/>
              <a:t>i</a:t>
            </a:r>
            <a:r>
              <a:rPr lang="en-US"/>
              <a:t>f</a:t>
            </a:r>
            <a:r>
              <a:rPr lang="en-US"/>
              <a:t> </a:t>
            </a:r>
            <a:r>
              <a:rPr lang="en-US"/>
              <a:t>t</a:t>
            </a:r>
            <a:r>
              <a:rPr lang="en-US"/>
              <a:t>h</a:t>
            </a:r>
            <a:r>
              <a:rPr lang="en-US"/>
              <a:t>e</a:t>
            </a:r>
            <a:r>
              <a:rPr lang="en-US"/>
              <a:t> </a:t>
            </a:r>
            <a:r>
              <a:rPr lang="en-US"/>
              <a:t>c</a:t>
            </a:r>
            <a:r>
              <a:rPr lang="en-US"/>
              <a:t>o</a:t>
            </a:r>
            <a:r>
              <a:rPr lang="en-US"/>
              <a:t>m</a:t>
            </a:r>
            <a:r>
              <a:rPr lang="en-US"/>
              <a:t>p</a:t>
            </a:r>
            <a:r>
              <a:rPr lang="en-US"/>
              <a:t>a</a:t>
            </a:r>
            <a:r>
              <a:rPr lang="en-US"/>
              <a:t>n</a:t>
            </a:r>
            <a:r>
              <a:rPr lang="en-US"/>
              <a:t>y</a:t>
            </a:r>
            <a:r>
              <a:rPr lang="en-US"/>
              <a:t> </a:t>
            </a:r>
            <a:r>
              <a:rPr lang="en-US"/>
              <a:t>w</a:t>
            </a:r>
            <a:r>
              <a:rPr lang="en-US"/>
              <a:t>a</a:t>
            </a:r>
            <a:r>
              <a:rPr lang="en-US"/>
              <a:t>s</a:t>
            </a:r>
            <a:r>
              <a:rPr lang="en-US"/>
              <a:t> </a:t>
            </a:r>
            <a:r>
              <a:rPr lang="en-US"/>
              <a:t>b</a:t>
            </a:r>
            <a:r>
              <a:rPr lang="en-US"/>
              <a:t>o</a:t>
            </a:r>
            <a:r>
              <a:rPr lang="en-US"/>
              <a:t>u</a:t>
            </a:r>
            <a:r>
              <a:rPr lang="en-US"/>
              <a:t>ght</a:t>
            </a:r>
            <a:r>
              <a:rPr lang="en-US"/>
              <a:t> </a:t>
            </a:r>
            <a:r>
              <a:rPr lang="en-US"/>
              <a:t>(</a:t>
            </a:r>
            <a:r>
              <a:rPr b="1" lang="en-US"/>
              <a:t>Y</a:t>
            </a:r>
            <a:r>
              <a:rPr b="1" lang="en-US"/>
              <a:t>u</a:t>
            </a:r>
            <a:r>
              <a:rPr b="1" lang="en-US"/>
              <a:t>g</a:t>
            </a:r>
            <a:r>
              <a:rPr b="1" lang="en-US"/>
              <a:t>a</a:t>
            </a:r>
            <a:r>
              <a:rPr b="1" lang="en-US"/>
              <a:t> </a:t>
            </a:r>
            <a:r>
              <a:rPr b="1" lang="en-US"/>
              <a:t>Labs</a:t>
            </a:r>
            <a:r>
              <a:rPr lang="en-US"/>
              <a:t>)</a:t>
            </a:r>
            <a:r>
              <a:rPr lang="en-US"/>
              <a:t>?</a:t>
            </a:r>
            <a:endParaRPr lang="en-US"/>
          </a:p>
          <a:p>
            <a:pPr>
              <a:lnSpc>
                <a:spcPct val="100000"/>
              </a:lnSpc>
            </a:pPr>
            <a:r>
              <a:rPr b="1" lang="en-US"/>
              <a:t>M</a:t>
            </a:r>
            <a:r>
              <a:rPr b="1" lang="en-US"/>
              <a:t>o</a:t>
            </a:r>
            <a:r>
              <a:rPr b="1" lang="en-US"/>
              <a:t>o</a:t>
            </a:r>
            <a:r>
              <a:rPr b="1" lang="en-US"/>
              <a:t>n</a:t>
            </a:r>
            <a:r>
              <a:rPr b="1" lang="en-US"/>
              <a:t>b</a:t>
            </a:r>
            <a:r>
              <a:rPr b="1" lang="en-US"/>
              <a:t>i</a:t>
            </a:r>
            <a:r>
              <a:rPr b="1" lang="en-US"/>
              <a:t>r</a:t>
            </a:r>
            <a:r>
              <a:rPr b="1" lang="en-US"/>
              <a:t>d</a:t>
            </a:r>
            <a:r>
              <a:rPr b="1" lang="en-US"/>
              <a:t>s</a:t>
            </a:r>
            <a:r>
              <a:rPr lang="en-US"/>
              <a:t> </a:t>
            </a:r>
            <a:r>
              <a:rPr lang="en-US"/>
              <a:t>c</a:t>
            </a:r>
            <a:r>
              <a:rPr lang="en-US"/>
              <a:t>h</a:t>
            </a:r>
            <a:r>
              <a:rPr lang="en-US"/>
              <a:t>a</a:t>
            </a:r>
            <a:r>
              <a:rPr lang="en-US"/>
              <a:t>n</a:t>
            </a:r>
            <a:r>
              <a:rPr lang="en-US"/>
              <a:t>g</a:t>
            </a:r>
            <a:r>
              <a:rPr lang="en-US"/>
              <a:t>i</a:t>
            </a:r>
            <a:r>
              <a:rPr lang="en-US"/>
              <a:t>ng</a:t>
            </a:r>
            <a:r>
              <a:rPr lang="en-US"/>
              <a:t> </a:t>
            </a:r>
            <a:r>
              <a:rPr lang="en-US"/>
              <a:t>t</a:t>
            </a:r>
            <a:r>
              <a:rPr lang="en-US"/>
              <a:t>o</a:t>
            </a:r>
            <a:r>
              <a:rPr lang="en-US"/>
              <a:t> </a:t>
            </a:r>
            <a:r>
              <a:rPr lang="en-US"/>
              <a:t>C</a:t>
            </a:r>
            <a:r>
              <a:rPr lang="en-US"/>
              <a:t>C</a:t>
            </a:r>
            <a:r>
              <a:rPr lang="en-US"/>
              <a:t>0</a:t>
            </a:r>
            <a:r>
              <a:rPr lang="en-US"/>
              <a:t>,</a:t>
            </a:r>
            <a:r>
              <a:rPr lang="en-US"/>
              <a:t> </a:t>
            </a:r>
            <a:r>
              <a:rPr lang="en-US"/>
              <a:t>o</a:t>
            </a:r>
            <a:r>
              <a:rPr lang="en-US"/>
              <a:t>w</a:t>
            </a:r>
            <a:r>
              <a:rPr lang="en-US"/>
              <a:t>n</a:t>
            </a:r>
            <a:r>
              <a:rPr lang="en-US"/>
              <a:t>er</a:t>
            </a:r>
            <a:r>
              <a:rPr lang="en-US"/>
              <a:t> </a:t>
            </a:r>
            <a:r>
              <a:rPr lang="en-US"/>
              <a:t>f</a:t>
            </a:r>
            <a:r>
              <a:rPr lang="en-US"/>
              <a:t>i</a:t>
            </a:r>
            <a:r>
              <a:rPr lang="en-US"/>
              <a:t>l</a:t>
            </a:r>
            <a:r>
              <a:rPr lang="en-US"/>
              <a:t>e</a:t>
            </a:r>
            <a:r>
              <a:rPr lang="en-US"/>
              <a:t>d</a:t>
            </a:r>
            <a:r>
              <a:rPr lang="en-US"/>
              <a:t> </a:t>
            </a:r>
            <a:r>
              <a:rPr lang="en-US"/>
              <a:t>lawsuit</a:t>
            </a:r>
            <a:endParaRPr lang="en-US"/>
          </a:p>
          <a:p>
            <a:pPr>
              <a:lnSpc>
                <a:spcPct val="100000"/>
              </a:lnSpc>
            </a:pPr>
            <a:r>
              <a:rPr lang="en-US"/>
              <a:t>S</a:t>
            </a:r>
            <a:r>
              <a:rPr lang="en-US"/>
              <a:t>e</a:t>
            </a:r>
            <a:r>
              <a:rPr lang="en-US"/>
              <a:t>t</a:t>
            </a:r>
            <a:r>
              <a:rPr lang="en-US"/>
              <a:t>h</a:t>
            </a:r>
            <a:r>
              <a:rPr lang="en-US"/>
              <a:t> </a:t>
            </a:r>
            <a:r>
              <a:rPr lang="en-US"/>
              <a:t>Gre</a:t>
            </a:r>
            <a:r>
              <a:rPr lang="en-US"/>
              <a:t>e</a:t>
            </a:r>
            <a:r>
              <a:rPr lang="en-US"/>
              <a:t>n</a:t>
            </a:r>
            <a:r>
              <a:rPr lang="en-US"/>
              <a:t> </a:t>
            </a:r>
            <a:r>
              <a:rPr lang="en-US"/>
              <a:t>T</a:t>
            </a:r>
            <a:r>
              <a:rPr lang="en-US"/>
              <a:t>V</a:t>
            </a:r>
            <a:r>
              <a:rPr lang="en-US"/>
              <a:t> </a:t>
            </a:r>
            <a:r>
              <a:rPr lang="en-US"/>
              <a:t>s</a:t>
            </a:r>
            <a:r>
              <a:rPr lang="en-US"/>
              <a:t>h</a:t>
            </a:r>
            <a:r>
              <a:rPr lang="en-US"/>
              <a:t>o</a:t>
            </a:r>
            <a:r>
              <a:rPr lang="en-US"/>
              <a:t>w</a:t>
            </a:r>
            <a:r>
              <a:rPr lang="en-US"/>
              <a:t> </a:t>
            </a:r>
            <a:r>
              <a:rPr lang="en-US"/>
              <a:t>w</a:t>
            </a:r>
            <a:r>
              <a:rPr lang="en-US"/>
              <a:t>i</a:t>
            </a:r>
            <a:r>
              <a:rPr lang="en-US"/>
              <a:t>t</a:t>
            </a:r>
            <a:r>
              <a:rPr lang="en-US"/>
              <a:t>h</a:t>
            </a:r>
            <a:r>
              <a:rPr lang="en-US"/>
              <a:t> </a:t>
            </a:r>
            <a:r>
              <a:rPr lang="en-US"/>
              <a:t>h</a:t>
            </a:r>
            <a:r>
              <a:rPr lang="en-US"/>
              <a:t>i</a:t>
            </a:r>
            <a:r>
              <a:rPr lang="en-US"/>
              <a:t>s</a:t>
            </a:r>
            <a:r>
              <a:rPr lang="en-US"/>
              <a:t> </a:t>
            </a:r>
            <a:r>
              <a:rPr lang="en-US"/>
              <a:t>A</a:t>
            </a:r>
            <a:r>
              <a:rPr lang="en-US"/>
              <a:t>p</a:t>
            </a:r>
            <a:r>
              <a:rPr lang="en-US"/>
              <a:t>e</a:t>
            </a:r>
            <a:r>
              <a:rPr lang="en-US"/>
              <a:t>,</a:t>
            </a:r>
            <a:r>
              <a:rPr lang="en-US"/>
              <a:t> commercial</a:t>
            </a:r>
            <a:r>
              <a:rPr lang="en-US"/>
              <a:t> </a:t>
            </a:r>
            <a:r>
              <a:rPr lang="en-US"/>
              <a:t>r</a:t>
            </a:r>
            <a:r>
              <a:rPr lang="en-US"/>
              <a:t>i</a:t>
            </a:r>
            <a:r>
              <a:rPr lang="en-US"/>
              <a:t>ght</a:t>
            </a:r>
            <a:r>
              <a:rPr lang="en-US"/>
              <a:t>s</a:t>
            </a:r>
            <a:endParaRPr lang="en-US"/>
          </a:p>
          <a:p>
            <a:pPr>
              <a:lnSpc>
                <a:spcPct val="100000"/>
              </a:lnSpc>
            </a:pPr>
            <a:r>
              <a:rPr lang="en-US"/>
              <a:t>Y</a:t>
            </a:r>
            <a:r>
              <a:rPr lang="en-US"/>
              <a:t>u</a:t>
            </a:r>
            <a:r>
              <a:rPr lang="en-US"/>
              <a:t>g</a:t>
            </a:r>
            <a:r>
              <a:rPr lang="en-US"/>
              <a:t>a</a:t>
            </a:r>
            <a:r>
              <a:rPr lang="en-US"/>
              <a:t> </a:t>
            </a:r>
            <a:r>
              <a:rPr b="1" lang="en-US"/>
              <a:t>m</a:t>
            </a:r>
            <a:r>
              <a:rPr b="1" lang="en-US"/>
              <a:t>etaverse</a:t>
            </a:r>
            <a:r>
              <a:rPr lang="en-US"/>
              <a:t> </a:t>
            </a:r>
            <a:r>
              <a:rPr lang="en-US"/>
              <a:t>n</a:t>
            </a:r>
            <a:r>
              <a:rPr lang="en-US"/>
              <a:t>o</a:t>
            </a:r>
            <a:r>
              <a:rPr lang="en-US"/>
              <a:t> </a:t>
            </a:r>
            <a:r>
              <a:rPr lang="en-US"/>
              <a:t>i</a:t>
            </a:r>
            <a:r>
              <a:rPr lang="en-US"/>
              <a:t>n</a:t>
            </a:r>
            <a:r>
              <a:rPr lang="en-US"/>
              <a:t>t</a:t>
            </a:r>
            <a:r>
              <a:rPr lang="en-US"/>
              <a:t>e</a:t>
            </a:r>
            <a:r>
              <a:rPr lang="en-US"/>
              <a:t>l</a:t>
            </a:r>
            <a:r>
              <a:rPr lang="en-US"/>
              <a:t>l</a:t>
            </a:r>
            <a:r>
              <a:rPr lang="en-US"/>
              <a:t>e</a:t>
            </a:r>
            <a:r>
              <a:rPr lang="en-US"/>
              <a:t>c</a:t>
            </a:r>
            <a:r>
              <a:rPr lang="en-US"/>
              <a:t>t</a:t>
            </a:r>
            <a:r>
              <a:rPr lang="en-US"/>
              <a:t>u</a:t>
            </a:r>
            <a:r>
              <a:rPr lang="en-US"/>
              <a:t>a</a:t>
            </a:r>
            <a:r>
              <a:rPr lang="en-US"/>
              <a:t>l</a:t>
            </a:r>
            <a:r>
              <a:rPr lang="en-US"/>
              <a:t> </a:t>
            </a:r>
            <a:r>
              <a:rPr lang="en-US"/>
              <a:t>r</a:t>
            </a:r>
            <a:r>
              <a:rPr lang="en-US"/>
              <a:t>ight</a:t>
            </a:r>
            <a:r>
              <a:rPr lang="en-US"/>
              <a:t>s</a:t>
            </a:r>
            <a:r>
              <a:rPr lang="en-US"/>
              <a:t> </a:t>
            </a:r>
            <a:r>
              <a:rPr lang="en-US"/>
              <a:t>w</a:t>
            </a:r>
            <a:r>
              <a:rPr lang="en-US"/>
              <a:t>i</a:t>
            </a:r>
            <a:r>
              <a:rPr lang="en-US"/>
              <a:t>t</a:t>
            </a:r>
            <a:r>
              <a:rPr lang="en-US"/>
              <a:t>h</a:t>
            </a:r>
            <a:r>
              <a:rPr lang="en-US"/>
              <a:t> </a:t>
            </a:r>
            <a:r>
              <a:rPr lang="en-US"/>
              <a:t>r</a:t>
            </a:r>
            <a:r>
              <a:rPr lang="en-US"/>
              <a:t>e</a:t>
            </a:r>
            <a:r>
              <a:rPr lang="en-US"/>
              <a:t>-</a:t>
            </a:r>
            <a:r>
              <a:rPr lang="en-US"/>
              <a:t>s</a:t>
            </a:r>
            <a:r>
              <a:rPr lang="en-US"/>
              <a:t>e</a:t>
            </a:r>
            <a:r>
              <a:rPr lang="en-US"/>
              <a:t>l</a:t>
            </a:r>
            <a:r>
              <a:rPr lang="en-US"/>
              <a:t>l</a:t>
            </a:r>
            <a:r>
              <a:rPr lang="en-US"/>
              <a:t> </a:t>
            </a:r>
            <a:endParaRPr lang="en-US"/>
          </a:p>
          <a:p>
            <a:pPr>
              <a:lnSpc>
                <a:spcPct val="100000"/>
              </a:lnSpc>
            </a:pPr>
            <a:r>
              <a:rPr b="1" sz="3200" i="1" lang="en-US"/>
              <a:t>"</a:t>
            </a:r>
            <a:r>
              <a:rPr b="1" sz="3200" i="1" lang="en-US"/>
              <a:t>C</a:t>
            </a:r>
            <a:r>
              <a:rPr b="1" sz="3200" i="1" lang="en-US"/>
              <a:t>a</a:t>
            </a:r>
            <a:r>
              <a:rPr b="1" sz="3200" i="1" lang="en-US"/>
              <a:t>n</a:t>
            </a:r>
            <a:r>
              <a:rPr b="1" sz="3200" i="1" lang="en-US"/>
              <a:t>'</a:t>
            </a:r>
            <a:r>
              <a:rPr b="1" sz="3200" i="1" lang="en-US"/>
              <a:t>t</a:t>
            </a:r>
            <a:r>
              <a:rPr b="1" sz="3200" i="1" lang="en-US"/>
              <a:t> </a:t>
            </a:r>
            <a:r>
              <a:rPr b="1" sz="3200" i="1" lang="en-US"/>
              <a:t>b</a:t>
            </a:r>
            <a:r>
              <a:rPr b="1" sz="3200" i="1" lang="en-US"/>
              <a:t>e</a:t>
            </a:r>
            <a:r>
              <a:rPr b="1" sz="3200" i="1" lang="en-US"/>
              <a:t> </a:t>
            </a:r>
            <a:r>
              <a:rPr b="1" sz="3200" i="1" lang="en-US"/>
              <a:t>E</a:t>
            </a:r>
            <a:r>
              <a:rPr b="1" sz="3200" i="1" lang="en-US"/>
              <a:t>v</a:t>
            </a:r>
            <a:r>
              <a:rPr b="1" sz="3200" i="1" lang="en-US"/>
              <a:t>i</a:t>
            </a:r>
            <a:r>
              <a:rPr b="1" sz="3200" i="1" lang="en-US"/>
              <a:t>l</a:t>
            </a:r>
            <a:r>
              <a:rPr b="1" sz="3200" i="1" lang="en-US"/>
              <a:t>"</a:t>
            </a:r>
            <a:r>
              <a:rPr b="1" sz="3200" i="1" lang="en-US"/>
              <a:t> </a:t>
            </a:r>
            <a:r>
              <a:rPr b="1" sz="3200" i="1" lang="en-US"/>
              <a:t> </a:t>
            </a:r>
            <a:r>
              <a:rPr sz="2800" lang="en-US"/>
              <a:t>codifying the rights of NFT creators, buyers, and sellers</a:t>
            </a:r>
            <a:r>
              <a:rPr sz="2800" lang="en-US"/>
              <a:t>;</a:t>
            </a:r>
            <a:r>
              <a:rPr sz="2800" lang="en-US"/>
              <a:t> </a:t>
            </a:r>
            <a:r>
              <a:rPr sz="2800" lang="en-US" u="sng"/>
              <a:t>irr</a:t>
            </a:r>
            <a:r>
              <a:rPr sz="2800" lang="en-US" u="sng"/>
              <a:t>e</a:t>
            </a:r>
            <a:r>
              <a:rPr sz="2800" lang="en-US" u="sng"/>
              <a:t>v</a:t>
            </a:r>
            <a:r>
              <a:rPr sz="2800" lang="en-US" u="sng"/>
              <a:t>o</a:t>
            </a:r>
            <a:r>
              <a:rPr sz="2800" lang="en-US" u="sng"/>
              <a:t>cable</a:t>
            </a:r>
            <a:r>
              <a:rPr sz="2800" lang="en-US" u="sng"/>
              <a:t> </a:t>
            </a:r>
            <a:r>
              <a:rPr sz="2800" lang="en-US" u="sng"/>
              <a:t>b</a:t>
            </a:r>
            <a:r>
              <a:rPr sz="2800" lang="en-US" u="sng"/>
              <a:t>y</a:t>
            </a:r>
            <a:r>
              <a:rPr sz="2800" lang="en-US" u="sng"/>
              <a:t> </a:t>
            </a:r>
            <a:r>
              <a:rPr sz="2800" lang="en-US" u="sng"/>
              <a:t>c</a:t>
            </a:r>
            <a:r>
              <a:rPr sz="2800" lang="en-US" u="sng"/>
              <a:t>r</a:t>
            </a:r>
            <a:r>
              <a:rPr sz="2800" lang="en-US" u="sng"/>
              <a:t>e</a:t>
            </a:r>
            <a:r>
              <a:rPr sz="2800" lang="en-US" u="sng"/>
              <a:t>a</a:t>
            </a:r>
            <a:r>
              <a:rPr sz="2800" lang="en-US" u="sng"/>
              <a:t>t</a:t>
            </a:r>
            <a:r>
              <a:rPr sz="2800" lang="en-US" u="sng"/>
              <a:t>o</a:t>
            </a:r>
            <a:r>
              <a:rPr sz="2800" lang="en-US" u="sng"/>
              <a:t>rs</a:t>
            </a:r>
            <a:endParaRPr sz="2800" lang="en-US" u="sng"/>
          </a:p>
          <a:p>
            <a:pPr indent="0" marL="0">
              <a:lnSpc>
                <a:spcPct val="50000"/>
              </a:lnSpc>
              <a:buNone/>
            </a:pPr>
            <a:r>
              <a:rPr sz="3200" lang="en-US"/>
              <a:t> </a:t>
            </a:r>
            <a:r>
              <a:rPr sz="2800" lang="en-US"/>
              <a:t>https://a16zcrypto.com/introducing-nft-licenses/</a:t>
            </a:r>
            <a:r>
              <a:rPr lang="en-US"/>
              <a:t> </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00" name=""/>
          <p:cNvSpPr>
            <a:spLocks noGrp="1"/>
          </p:cNvSpPr>
          <p:nvPr>
            <p:ph type="title"/>
          </p:nvPr>
        </p:nvSpPr>
        <p:spPr>
          <a:xfrm>
            <a:off x="215296" y="0"/>
            <a:ext cx="7886700" cy="1325563"/>
          </a:xfrm>
        </p:spPr>
        <p:txBody>
          <a:bodyPr/>
          <a:p>
            <a:r>
              <a:rPr b="1" lang="en-US"/>
              <a:t>L</a:t>
            </a:r>
            <a:r>
              <a:rPr b="1" lang="en-US"/>
              <a:t>i</a:t>
            </a:r>
            <a:r>
              <a:rPr b="1" lang="en-US"/>
              <a:t>a</a:t>
            </a:r>
            <a:r>
              <a:rPr b="1" lang="en-US"/>
              <a:t>b</a:t>
            </a:r>
            <a:r>
              <a:rPr b="1" lang="en-US"/>
              <a:t>ilities </a:t>
            </a:r>
            <a:r>
              <a:rPr b="1" lang="en-US"/>
              <a:t>&amp;</a:t>
            </a:r>
            <a:r>
              <a:rPr b="1" lang="en-US"/>
              <a:t> </a:t>
            </a:r>
            <a:r>
              <a:rPr b="1" lang="en-US"/>
              <a:t>R</a:t>
            </a:r>
            <a:r>
              <a:rPr b="1" lang="en-US"/>
              <a:t>e</a:t>
            </a:r>
            <a:r>
              <a:rPr b="1" lang="en-US"/>
              <a:t>g</a:t>
            </a:r>
            <a:r>
              <a:rPr b="1" lang="en-US"/>
              <a:t>u</a:t>
            </a:r>
            <a:r>
              <a:rPr b="1" lang="en-US"/>
              <a:t>l</a:t>
            </a:r>
            <a:r>
              <a:rPr b="1" lang="en-US"/>
              <a:t>ations </a:t>
            </a:r>
            <a:endParaRPr b="1" lang="en-US"/>
          </a:p>
        </p:txBody>
      </p:sp>
      <p:sp>
        <p:nvSpPr>
          <p:cNvPr id="1048601" name=""/>
          <p:cNvSpPr>
            <a:spLocks noGrp="1"/>
          </p:cNvSpPr>
          <p:nvPr>
            <p:ph idx="1"/>
          </p:nvPr>
        </p:nvSpPr>
        <p:spPr>
          <a:xfrm>
            <a:off x="0" y="1325562"/>
            <a:ext cx="9263572" cy="6235281"/>
          </a:xfrm>
        </p:spPr>
        <p:txBody>
          <a:bodyPr>
            <a:normAutofit fontScale="95833" lnSpcReduction="20000"/>
          </a:bodyPr>
          <a:p>
            <a:pPr indent="0" marL="0">
              <a:lnSpc>
                <a:spcPct val="100000"/>
              </a:lnSpc>
              <a:buNone/>
            </a:pPr>
            <a:r>
              <a:rPr lang="en-US"/>
              <a:t> </a:t>
            </a:r>
            <a:r>
              <a:rPr lang="en-US"/>
              <a:t> </a:t>
            </a:r>
            <a:r>
              <a:rPr lang="en-US"/>
              <a:t>T</a:t>
            </a:r>
            <a:r>
              <a:rPr lang="en-US"/>
              <a:t>h</a:t>
            </a:r>
            <a:r>
              <a:rPr lang="en-US"/>
              <a:t>e</a:t>
            </a:r>
            <a:r>
              <a:rPr lang="en-US"/>
              <a:t> </a:t>
            </a:r>
            <a:r>
              <a:rPr lang="en-US"/>
              <a:t>legal</a:t>
            </a:r>
            <a:r>
              <a:rPr lang="en-US"/>
              <a:t> personality of robots</a:t>
            </a:r>
            <a:r>
              <a:rPr lang="en-US"/>
              <a:t> </a:t>
            </a:r>
            <a:r>
              <a:rPr lang="en-US"/>
              <a:t>has been a quest for legitimacy; avatars in the metaverse carry the same problems of artificial personality</a:t>
            </a:r>
            <a:endParaRPr lang="en-US"/>
          </a:p>
          <a:p>
            <a:pPr indent="0" marL="0">
              <a:lnSpc>
                <a:spcPct val="100000"/>
              </a:lnSpc>
              <a:buNone/>
            </a:pPr>
            <a:r>
              <a:rPr sz="2400" lang="en-US">
                <a:hlinkClick r:id="rId1"/>
              </a:rPr>
              <a:t>https://link.springer.com/article/10.1365/s43439-022-00056-9</a:t>
            </a:r>
            <a:endParaRPr sz="2400" lang="en-US"/>
          </a:p>
          <a:p>
            <a:pPr indent="0" marL="0">
              <a:lnSpc>
                <a:spcPct val="170000"/>
              </a:lnSpc>
              <a:buNone/>
            </a:pPr>
            <a:r>
              <a:rPr lang="en-US"/>
              <a:t> </a:t>
            </a:r>
            <a:r>
              <a:rPr sz="2916" lang="en-US"/>
              <a:t>p</a:t>
            </a:r>
            <a:r>
              <a:rPr sz="2916" lang="en-US"/>
              <a:t>r</a:t>
            </a:r>
            <a:r>
              <a:rPr sz="2916" lang="en-US"/>
              <a:t>i</a:t>
            </a:r>
            <a:r>
              <a:rPr sz="2916" lang="en-US"/>
              <a:t>v</a:t>
            </a:r>
            <a:r>
              <a:rPr sz="2916" lang="en-US"/>
              <a:t>acy</a:t>
            </a:r>
            <a:r>
              <a:rPr sz="2916" lang="en-US"/>
              <a:t>,</a:t>
            </a:r>
            <a:r>
              <a:rPr sz="2916" lang="en-US"/>
              <a:t> </a:t>
            </a:r>
            <a:r>
              <a:rPr sz="2916" lang="en-US"/>
              <a:t>rights</a:t>
            </a:r>
            <a:r>
              <a:rPr sz="2916" lang="en-US"/>
              <a:t>,</a:t>
            </a:r>
            <a:r>
              <a:rPr sz="2916" lang="en-US"/>
              <a:t> </a:t>
            </a:r>
            <a:r>
              <a:rPr sz="2916" lang="en-US"/>
              <a:t>a</a:t>
            </a:r>
            <a:r>
              <a:rPr sz="2916" lang="en-US"/>
              <a:t>n</a:t>
            </a:r>
            <a:r>
              <a:rPr sz="2916" lang="en-US"/>
              <a:t>d</a:t>
            </a:r>
            <a:r>
              <a:rPr sz="2916" lang="en-US"/>
              <a:t> </a:t>
            </a:r>
            <a:r>
              <a:rPr b="1" sz="3333" lang="en-US" u="sng"/>
              <a:t>h</a:t>
            </a:r>
            <a:r>
              <a:rPr b="1" sz="3333" lang="en-US" u="sng"/>
              <a:t>a</a:t>
            </a:r>
            <a:r>
              <a:rPr b="1" sz="3333" lang="en-US" u="sng"/>
              <a:t>r</a:t>
            </a:r>
            <a:r>
              <a:rPr b="1" sz="3333" lang="en-US" u="sng"/>
              <a:t>m</a:t>
            </a:r>
            <a:r>
              <a:rPr b="1" sz="2916" lang="en-US" u="sng"/>
              <a:t> </a:t>
            </a:r>
            <a:r>
              <a:rPr b="0" sz="2916" lang="en-US" u="sng"/>
              <a:t>(</a:t>
            </a:r>
            <a:r>
              <a:rPr b="0" sz="2916" lang="en-US" u="none"/>
              <a:t>s</a:t>
            </a:r>
            <a:r>
              <a:rPr b="0" sz="2916" lang="en-US" u="none"/>
              <a:t>e</a:t>
            </a:r>
            <a:r>
              <a:rPr b="0" sz="2916" lang="en-US" u="none"/>
              <a:t>x</a:t>
            </a:r>
            <a:r>
              <a:rPr b="0" sz="2916" lang="en-US" u="none"/>
              <a:t>u</a:t>
            </a:r>
            <a:r>
              <a:rPr b="0" sz="2916" lang="en-US" u="none"/>
              <a:t>al</a:t>
            </a:r>
            <a:r>
              <a:rPr b="0" sz="2916" lang="en-US" u="none"/>
              <a:t>,</a:t>
            </a:r>
            <a:r>
              <a:rPr b="0" sz="2916" lang="en-US" u="none"/>
              <a:t> </a:t>
            </a:r>
            <a:r>
              <a:rPr b="0" sz="2916" lang="en-US" u="none"/>
              <a:t>pain</a:t>
            </a:r>
            <a:r>
              <a:rPr b="0" sz="2916" lang="en-US" u="none"/>
              <a:t>,</a:t>
            </a:r>
            <a:r>
              <a:rPr b="0" sz="2916" lang="en-US" u="none"/>
              <a:t> defamation</a:t>
            </a:r>
            <a:r>
              <a:rPr b="0" sz="2916" lang="en-US" u="none"/>
              <a:t>,</a:t>
            </a:r>
            <a:r>
              <a:rPr b="0" sz="2916" lang="en-US" u="none"/>
              <a:t>.</a:t>
            </a:r>
            <a:r>
              <a:rPr b="0" sz="2916" lang="en-US" u="none"/>
              <a:t>.</a:t>
            </a:r>
            <a:r>
              <a:rPr b="0" sz="2916" lang="en-US" u="none"/>
              <a:t>)</a:t>
            </a:r>
            <a:endParaRPr b="1" sz="2916" lang="en-US" u="none"/>
          </a:p>
          <a:p>
            <a:pPr>
              <a:lnSpc>
                <a:spcPct val="100000"/>
              </a:lnSpc>
            </a:pPr>
            <a:r>
              <a:rPr b="1" sz="2800" lang="en-US" u="none"/>
              <a:t>Roblox</a:t>
            </a:r>
            <a:r>
              <a:rPr b="1" lang="en-US" u="none"/>
              <a:t> </a:t>
            </a:r>
            <a:r>
              <a:rPr b="0" sz="2400" lang="en-US" u="none">
                <a:hlinkClick r:id="rId2"/>
              </a:rPr>
              <a:t>https://www.bbc.com/news/technology-48450604</a:t>
            </a:r>
            <a:endParaRPr b="1" sz="2400" lang="en-US" u="sng"/>
          </a:p>
          <a:p>
            <a:pPr>
              <a:lnSpc>
                <a:spcPct val="100000"/>
              </a:lnSpc>
            </a:pPr>
            <a:r>
              <a:rPr b="1" sz="2800" lang="en-US" u="none"/>
              <a:t>M</a:t>
            </a:r>
            <a:r>
              <a:rPr b="1" sz="2800" lang="en-US" u="none"/>
              <a:t>e</a:t>
            </a:r>
            <a:r>
              <a:rPr b="1" sz="2800" lang="en-US" u="none"/>
              <a:t>t</a:t>
            </a:r>
            <a:r>
              <a:rPr b="1" sz="2800" lang="en-US" u="none"/>
              <a:t>a</a:t>
            </a:r>
            <a:r>
              <a:rPr b="1" lang="en-US" u="sng"/>
              <a:t> </a:t>
            </a:r>
            <a:r>
              <a:rPr b="0" lang="en-US" u="sng"/>
              <a:t>(</a:t>
            </a:r>
            <a:r>
              <a:rPr b="0" lang="en-US" u="sng"/>
              <a:t>s</a:t>
            </a:r>
            <a:r>
              <a:rPr b="0" lang="en-US" u="sng"/>
              <a:t>a</a:t>
            </a:r>
            <a:r>
              <a:rPr b="0" lang="en-US" u="sng"/>
              <a:t>f</a:t>
            </a:r>
            <a:r>
              <a:rPr b="0" lang="en-US" u="sng"/>
              <a:t>e</a:t>
            </a:r>
            <a:r>
              <a:rPr b="0" lang="en-US" u="sng"/>
              <a:t>z</a:t>
            </a:r>
            <a:r>
              <a:rPr b="0" lang="en-US" u="sng"/>
              <a:t>o</a:t>
            </a:r>
            <a:r>
              <a:rPr b="0" lang="en-US" u="sng"/>
              <a:t>n</a:t>
            </a:r>
            <a:r>
              <a:rPr b="0" lang="en-US" u="sng"/>
              <a:t>e</a:t>
            </a:r>
            <a:r>
              <a:rPr b="0" lang="en-US" u="sng"/>
              <a:t> </a:t>
            </a:r>
            <a:r>
              <a:rPr b="0" lang="en-US" u="sng"/>
              <a:t>b</a:t>
            </a:r>
            <a:r>
              <a:rPr b="0" lang="en-US" u="sng"/>
              <a:t>u</a:t>
            </a:r>
            <a:r>
              <a:rPr b="0" lang="en-US" u="sng"/>
              <a:t>b</a:t>
            </a:r>
            <a:r>
              <a:rPr b="0" lang="en-US" u="sng"/>
              <a:t>b</a:t>
            </a:r>
            <a:r>
              <a:rPr b="0" lang="en-US" u="sng"/>
              <a:t>l</a:t>
            </a:r>
            <a:r>
              <a:rPr b="0" lang="en-US" u="sng"/>
              <a:t>e</a:t>
            </a:r>
            <a:r>
              <a:rPr b="0" lang="en-US" u="sng"/>
              <a:t>)</a:t>
            </a:r>
            <a:r>
              <a:rPr b="0" lang="en-US" u="sng"/>
              <a:t> </a:t>
            </a:r>
            <a:endParaRPr b="0" lang="en-US" u="sng"/>
          </a:p>
          <a:p>
            <a:pPr indent="0" marL="0">
              <a:lnSpc>
                <a:spcPct val="100000"/>
              </a:lnSpc>
              <a:buNone/>
            </a:pPr>
            <a:r>
              <a:rPr b="0" sz="2400" lang="en-US" u="sng">
                <a:hlinkClick r:id="rId3"/>
              </a:rPr>
              <a:t>https://www.technologyreview.com/2021/12/16/1042516/the-metaverse-has-a-groping-problem/</a:t>
            </a:r>
            <a:endParaRPr b="0" sz="2400" lang="en-US" u="sng"/>
          </a:p>
          <a:p>
            <a:pPr>
              <a:lnSpc>
                <a:spcPct val="170000"/>
              </a:lnSpc>
            </a:pPr>
            <a:r>
              <a:rPr b="1" sz="2916" lang="en-US" u="none"/>
              <a:t>M</a:t>
            </a:r>
            <a:r>
              <a:rPr b="1" sz="2916" lang="en-US" u="none"/>
              <a:t>M</a:t>
            </a:r>
            <a:r>
              <a:rPr b="1" sz="2916" lang="en-US" u="none"/>
              <a:t>O</a:t>
            </a:r>
            <a:r>
              <a:rPr b="1" sz="2916" lang="en-US" u="none"/>
              <a:t>R</a:t>
            </a:r>
            <a:r>
              <a:rPr b="1" sz="2916" lang="en-US" u="none"/>
              <a:t>P</a:t>
            </a:r>
            <a:r>
              <a:rPr b="1" sz="2916" lang="en-US" u="none"/>
              <a:t>G</a:t>
            </a:r>
            <a:r>
              <a:rPr b="1" sz="2916" lang="en-US" u="none"/>
              <a:t>s</a:t>
            </a:r>
            <a:r>
              <a:rPr b="1" sz="2916" lang="en-US" u="none"/>
              <a:t> </a:t>
            </a:r>
            <a:r>
              <a:rPr b="0" sz="2916" lang="en-US" u="none"/>
              <a:t> </a:t>
            </a:r>
            <a:r>
              <a:rPr b="0" sz="2916" lang="en-US" u="none"/>
              <a:t>h</a:t>
            </a:r>
            <a:r>
              <a:rPr b="0" sz="2916" lang="en-US" u="none"/>
              <a:t>i</a:t>
            </a:r>
            <a:r>
              <a:rPr b="0" sz="2916" lang="en-US" u="none"/>
              <a:t>e</a:t>
            </a:r>
            <a:r>
              <a:rPr b="0" sz="2916" lang="en-US" u="none"/>
              <a:t>r</a:t>
            </a:r>
            <a:r>
              <a:rPr b="0" sz="2916" lang="en-US" u="none"/>
              <a:t>a</a:t>
            </a:r>
            <a:r>
              <a:rPr b="0" sz="2916" lang="en-US" u="none"/>
              <a:t>r</a:t>
            </a:r>
            <a:r>
              <a:rPr b="0" sz="2916" lang="en-US" u="none"/>
              <a:t>i</a:t>
            </a:r>
            <a:r>
              <a:rPr b="0" sz="2916" lang="en-US" u="none"/>
              <a:t>c</a:t>
            </a:r>
            <a:r>
              <a:rPr b="0" sz="2916" lang="en-US" u="none"/>
              <a:t>h</a:t>
            </a:r>
            <a:r>
              <a:rPr b="0" sz="2916" lang="en-US" u="none"/>
              <a:t>y</a:t>
            </a:r>
            <a:r>
              <a:rPr b="0" sz="2916" lang="en-US" u="none"/>
              <a:t> </a:t>
            </a:r>
            <a:r>
              <a:rPr b="0" sz="2916" lang="en-US" u="none"/>
              <a:t>o</a:t>
            </a:r>
            <a:r>
              <a:rPr b="0" sz="2916" lang="en-US" u="none"/>
              <a:t>f</a:t>
            </a:r>
            <a:r>
              <a:rPr b="0" sz="2916" lang="en-US" u="none"/>
              <a:t> </a:t>
            </a:r>
            <a:r>
              <a:rPr b="0" sz="2916" lang="en-US" u="none"/>
              <a:t>i</a:t>
            </a:r>
            <a:r>
              <a:rPr b="0" sz="2916" lang="en-US" u="none"/>
              <a:t>n</a:t>
            </a:r>
            <a:r>
              <a:rPr b="0" sz="2916" lang="en-US" u="none"/>
              <a:t>-</a:t>
            </a:r>
            <a:r>
              <a:rPr b="0" sz="2916" lang="en-US" u="none"/>
              <a:t>g</a:t>
            </a:r>
            <a:r>
              <a:rPr b="0" sz="2916" lang="en-US" u="none"/>
              <a:t>a</a:t>
            </a:r>
            <a:r>
              <a:rPr b="0" sz="2916" lang="en-US" u="none"/>
              <a:t>m</a:t>
            </a:r>
            <a:r>
              <a:rPr b="0" sz="2916" lang="en-US" u="none"/>
              <a:t>e</a:t>
            </a:r>
            <a:r>
              <a:rPr b="0" sz="2916" lang="en-US" u="none"/>
              <a:t> </a:t>
            </a:r>
            <a:r>
              <a:rPr b="0" sz="2916" lang="en-US" u="none"/>
              <a:t>p</a:t>
            </a:r>
            <a:r>
              <a:rPr b="0" sz="2916" lang="en-US" u="none"/>
              <a:t>e</a:t>
            </a:r>
            <a:r>
              <a:rPr b="0" sz="2916" lang="en-US" u="none"/>
              <a:t>n</a:t>
            </a:r>
            <a:r>
              <a:rPr b="0" sz="2916" lang="en-US" u="none"/>
              <a:t>a</a:t>
            </a:r>
            <a:r>
              <a:rPr b="0" sz="2916" lang="en-US" u="none"/>
              <a:t>l</a:t>
            </a:r>
            <a:r>
              <a:rPr b="0" sz="2916" lang="en-US" u="none"/>
              <a:t>t</a:t>
            </a:r>
            <a:r>
              <a:rPr b="0" sz="2916" lang="en-US" u="none"/>
              <a:t>i</a:t>
            </a:r>
            <a:r>
              <a:rPr b="0" sz="2916" lang="en-US" u="none"/>
              <a:t>e</a:t>
            </a:r>
            <a:r>
              <a:rPr b="0" sz="2916" lang="en-US" u="none"/>
              <a:t>s</a:t>
            </a:r>
            <a:endParaRPr b="0" sz="2916" lang="en-US" u="sng"/>
          </a:p>
          <a:p>
            <a:pPr indent="0" marL="0">
              <a:lnSpc>
                <a:spcPct val="100000"/>
              </a:lnSpc>
              <a:buNone/>
            </a:pPr>
            <a:r>
              <a:rPr b="0" sz="2400" lang="en-US" u="none">
                <a:hlinkClick r:id="rId4"/>
              </a:rPr>
              <a:t>https://link.springer.com/article/10.1007/s10676-019-09498-y#:~:text=By%20exploiting%20the%20player%20controlling,be%20wrong%20on%20Kantian%20grounds.</a:t>
            </a:r>
            <a:endParaRPr b="0" lang="en-US" u="sng"/>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593" name=""/>
          <p:cNvSpPr>
            <a:spLocks noGrp="1"/>
          </p:cNvSpPr>
          <p:nvPr>
            <p:ph type="ctrTitle"/>
          </p:nvPr>
        </p:nvSpPr>
        <p:spPr/>
        <p:txBody>
          <a:bodyPr/>
          <a:p>
            <a:r>
              <a:rPr b="1" lang="en-US"/>
              <a:t>C</a:t>
            </a:r>
            <a:r>
              <a:rPr b="1" lang="en-US"/>
              <a:t>o</a:t>
            </a:r>
            <a:r>
              <a:rPr b="1" lang="en-US"/>
              <a:t>n</a:t>
            </a:r>
            <a:r>
              <a:rPr b="1" lang="en-US"/>
              <a:t>c</a:t>
            </a:r>
            <a:r>
              <a:rPr b="1" lang="en-US"/>
              <a:t>l</a:t>
            </a:r>
            <a:r>
              <a:rPr b="1" lang="en-US"/>
              <a:t>u</a:t>
            </a:r>
            <a:r>
              <a:rPr b="1" lang="en-US"/>
              <a:t>sions </a:t>
            </a:r>
            <a:endParaRPr lang="en-US"/>
          </a:p>
        </p:txBody>
      </p:sp>
      <p:sp>
        <p:nvSpPr>
          <p:cNvPr id="1048594" name=""/>
          <p:cNvSpPr>
            <a:spLocks noGrp="1"/>
          </p:cNvSpPr>
          <p:nvPr>
            <p:ph type="subTitle" idx="1"/>
          </p:nvPr>
        </p:nvSpPr>
        <p:spPr/>
        <p:txBody>
          <a:bodyPr/>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591" name=""/>
          <p:cNvSpPr>
            <a:spLocks noGrp="1"/>
          </p:cNvSpPr>
          <p:nvPr>
            <p:ph type="subTitle" idx="1"/>
          </p:nvPr>
        </p:nvSpPr>
        <p:spPr>
          <a:xfrm>
            <a:off x="285764" y="583627"/>
            <a:ext cx="8572472" cy="4441198"/>
          </a:xfrm>
        </p:spPr>
        <p:txBody>
          <a:bodyPr>
            <a:noAutofit/>
          </a:bodyPr>
          <a:p>
            <a:pPr>
              <a:lnSpc>
                <a:spcPct val="100000"/>
              </a:lnSpc>
            </a:pPr>
            <a:r>
              <a:rPr b="1" sz="2800" i="1" lang="en-US"/>
              <a:t>"NFTs</a:t>
            </a:r>
            <a:r>
              <a:rPr b="1" sz="2800" i="1" lang="en-US"/>
              <a:t> </a:t>
            </a:r>
            <a:r>
              <a:rPr b="1" sz="2800" i="1" lang="en-US"/>
              <a:t>might</a:t>
            </a:r>
            <a:r>
              <a:rPr b="1" sz="2800" i="1" lang="en-US"/>
              <a:t> </a:t>
            </a:r>
            <a:r>
              <a:rPr b="1" sz="2800" i="1" lang="en-US"/>
              <a:t>act</a:t>
            </a:r>
            <a:r>
              <a:rPr b="1" sz="2800" i="1" lang="en-US"/>
              <a:t> </a:t>
            </a:r>
            <a:r>
              <a:rPr b="1" sz="2800" i="1" lang="en-US"/>
              <a:t>as</a:t>
            </a:r>
            <a:r>
              <a:rPr b="1" sz="2800" i="1" lang="en-US"/>
              <a:t> </a:t>
            </a:r>
            <a:r>
              <a:rPr b="1" sz="2800" i="1" lang="en-US"/>
              <a:t>a</a:t>
            </a:r>
            <a:r>
              <a:rPr b="1" sz="2800" i="1" lang="en-US"/>
              <a:t> </a:t>
            </a:r>
            <a:r>
              <a:rPr b="1" sz="2800" i="1" lang="en-US"/>
              <a:t>boost</a:t>
            </a:r>
            <a:r>
              <a:rPr b="1" sz="2800" i="1" lang="en-US"/>
              <a:t> </a:t>
            </a:r>
            <a:r>
              <a:rPr b="1" sz="2800" i="1" lang="en-US"/>
              <a:t>to</a:t>
            </a:r>
            <a:r>
              <a:rPr b="1" sz="2800" i="1" lang="en-US"/>
              <a:t> </a:t>
            </a:r>
            <a:r>
              <a:rPr b="1" sz="2800" i="1" lang="en-US"/>
              <a:t>support</a:t>
            </a:r>
            <a:r>
              <a:rPr b="1" sz="2800" i="1" lang="en-US"/>
              <a:t> </a:t>
            </a:r>
            <a:r>
              <a:rPr b="1" sz="2800" i="1" lang="en-US"/>
              <a:t>t</a:t>
            </a:r>
            <a:r>
              <a:rPr b="1" sz="2800" i="1" lang="en-US"/>
              <a:t>he</a:t>
            </a:r>
            <a:r>
              <a:rPr b="1" sz="2800" i="1" lang="en-US"/>
              <a:t> </a:t>
            </a:r>
            <a:r>
              <a:rPr b="1" sz="2800" i="1" lang="en-US"/>
              <a:t>creator</a:t>
            </a:r>
            <a:r>
              <a:rPr b="1" sz="2800" i="1" lang="en-US"/>
              <a:t> </a:t>
            </a:r>
            <a:r>
              <a:rPr b="1" sz="2800" i="1" lang="en-US"/>
              <a:t>economy.NFTs</a:t>
            </a:r>
            <a:r>
              <a:rPr b="1" sz="2800" i="1" lang="en-US"/>
              <a:t> </a:t>
            </a:r>
            <a:r>
              <a:rPr b="1" sz="2800" i="1" lang="en-US"/>
              <a:t>are</a:t>
            </a:r>
            <a:r>
              <a:rPr b="1" sz="2800" i="1" lang="en-US"/>
              <a:t> </a:t>
            </a:r>
            <a:r>
              <a:rPr b="1" sz="2800" i="1" lang="en-US"/>
              <a:t>highly</a:t>
            </a:r>
            <a:r>
              <a:rPr b="1" sz="2800" i="1" lang="en-US"/>
              <a:t> </a:t>
            </a:r>
            <a:r>
              <a:rPr b="1" sz="2800" i="1" lang="en-US"/>
              <a:t>innovative</a:t>
            </a:r>
            <a:r>
              <a:rPr b="1" sz="2800" i="1" lang="en-US"/>
              <a:t> </a:t>
            </a:r>
            <a:r>
              <a:rPr b="1" sz="2800" i="1" lang="en-US"/>
              <a:t>technologies,with</a:t>
            </a:r>
            <a:r>
              <a:rPr b="1" sz="2800" i="1" lang="en-US"/>
              <a:t> </a:t>
            </a:r>
            <a:r>
              <a:rPr b="1" sz="2800" i="1" lang="en-US"/>
              <a:t>a</a:t>
            </a:r>
            <a:r>
              <a:rPr b="1" sz="2800" i="1" lang="en-US"/>
              <a:t> </a:t>
            </a:r>
            <a:r>
              <a:rPr b="1" sz="2800" i="1" lang="en-US"/>
              <a:t>clear</a:t>
            </a:r>
            <a:r>
              <a:rPr b="1" sz="2800" i="1" lang="en-US"/>
              <a:t> </a:t>
            </a:r>
            <a:r>
              <a:rPr b="1" sz="2800" i="1" lang="en-US"/>
              <a:t>market</a:t>
            </a:r>
            <a:r>
              <a:rPr b="1" sz="2800" i="1" lang="en-US"/>
              <a:t> </a:t>
            </a:r>
            <a:r>
              <a:rPr b="1" sz="2800" i="1" lang="en-US"/>
              <a:t>value</a:t>
            </a:r>
            <a:r>
              <a:rPr b="1" sz="2800" i="1" lang="en-US"/>
              <a:t> </a:t>
            </a:r>
            <a:r>
              <a:rPr b="1" sz="2800" i="1" lang="en-US"/>
              <a:t>proposition,</a:t>
            </a:r>
            <a:r>
              <a:rPr b="1" sz="2800" i="1" lang="en-US"/>
              <a:t> </a:t>
            </a:r>
            <a:r>
              <a:rPr b="1" sz="2800" i="1" lang="en-US"/>
              <a:t>which</a:t>
            </a:r>
            <a:r>
              <a:rPr b="1" sz="2800" i="1" lang="en-US"/>
              <a:t> </a:t>
            </a:r>
            <a:r>
              <a:rPr b="1" sz="2800" i="1" lang="en-US"/>
              <a:t>might</a:t>
            </a:r>
            <a:r>
              <a:rPr b="1" sz="2800" i="1" lang="en-US"/>
              <a:t> </a:t>
            </a:r>
            <a:r>
              <a:rPr b="1" sz="2800" i="1" lang="en-US"/>
              <a:t>nurture</a:t>
            </a:r>
            <a:r>
              <a:rPr b="1" sz="2800" i="1" lang="en-US"/>
              <a:t> </a:t>
            </a:r>
            <a:r>
              <a:rPr b="1" sz="2800" i="1" lang="en-US"/>
              <a:t>a</a:t>
            </a:r>
            <a:r>
              <a:rPr b="1" sz="2800" i="1" lang="en-US"/>
              <a:t> </a:t>
            </a:r>
            <a:r>
              <a:rPr b="1" sz="2800" i="1" lang="en-US"/>
              <a:t>new</a:t>
            </a:r>
            <a:r>
              <a:rPr b="1" sz="2800" i="1" lang="en-US"/>
              <a:t> </a:t>
            </a:r>
            <a:r>
              <a:rPr b="1" sz="2800" i="1" lang="en-US"/>
              <a:t>techno-cultural</a:t>
            </a:r>
            <a:r>
              <a:rPr b="1" sz="2800" i="1" lang="en-US"/>
              <a:t> </a:t>
            </a:r>
            <a:r>
              <a:rPr b="1" sz="2800" i="1" lang="en-US"/>
              <a:t>movement.</a:t>
            </a:r>
            <a:r>
              <a:rPr b="1" sz="2800" i="1" lang="en-US"/>
              <a:t> </a:t>
            </a:r>
            <a:r>
              <a:rPr b="1" sz="2800" i="1" lang="en-US"/>
              <a:t>It</a:t>
            </a:r>
            <a:r>
              <a:rPr b="1" sz="2800" i="1" lang="en-US"/>
              <a:t> </a:t>
            </a:r>
            <a:r>
              <a:rPr b="1" sz="2800" i="1" lang="en-US"/>
              <a:t>is</a:t>
            </a:r>
            <a:r>
              <a:rPr b="1" sz="2800" i="1" lang="en-US"/>
              <a:t> </a:t>
            </a:r>
            <a:r>
              <a:rPr b="1" sz="2800" i="1" lang="en-US"/>
              <a:t>recommended</a:t>
            </a:r>
            <a:r>
              <a:rPr b="1" sz="2800" i="1" lang="en-US"/>
              <a:t> </a:t>
            </a:r>
            <a:r>
              <a:rPr b="1" sz="2800" i="1" lang="en-US"/>
              <a:t>t</a:t>
            </a:r>
            <a:r>
              <a:rPr b="1" sz="2800" i="1" lang="en-US"/>
              <a:t>hat</a:t>
            </a:r>
            <a:r>
              <a:rPr b="1" sz="2800" i="1" lang="en-US"/>
              <a:t> </a:t>
            </a:r>
            <a:r>
              <a:rPr b="1" sz="2800" i="1" lang="en-US"/>
              <a:t>t</a:t>
            </a:r>
            <a:r>
              <a:rPr b="1" sz="2800" i="1" lang="en-US"/>
              <a:t>he</a:t>
            </a:r>
            <a:r>
              <a:rPr b="1" sz="2800" i="1" lang="en-US"/>
              <a:t> </a:t>
            </a:r>
            <a:r>
              <a:rPr b="1" sz="2800" i="1" lang="en-US"/>
              <a:t>EU</a:t>
            </a:r>
            <a:r>
              <a:rPr b="1" sz="2800" i="1" lang="en-US"/>
              <a:t> </a:t>
            </a:r>
            <a:r>
              <a:rPr b="1" sz="2800" i="1" lang="en-US"/>
              <a:t>supports</a:t>
            </a:r>
            <a:r>
              <a:rPr b="1" sz="2800" i="1" lang="en-US"/>
              <a:t> </a:t>
            </a:r>
            <a:r>
              <a:rPr b="1" sz="2800" i="1" lang="en-US"/>
              <a:t>NFTs</a:t>
            </a:r>
            <a:r>
              <a:rPr b="1" sz="2800" i="1" lang="en-US"/>
              <a:t> </a:t>
            </a:r>
            <a:r>
              <a:rPr b="1" sz="2800" i="1" lang="en-US"/>
              <a:t>through</a:t>
            </a:r>
            <a:r>
              <a:rPr b="1" sz="2800" i="1" lang="en-US"/>
              <a:t> </a:t>
            </a:r>
            <a:r>
              <a:rPr b="1" sz="2800" i="1" lang="en-US"/>
              <a:t>European</a:t>
            </a:r>
            <a:r>
              <a:rPr b="1" sz="2800" i="1" lang="en-US"/>
              <a:t> </a:t>
            </a:r>
            <a:r>
              <a:rPr b="1" sz="2800" i="1" lang="en-US"/>
              <a:t>projects</a:t>
            </a:r>
            <a:r>
              <a:rPr b="1" sz="2800" i="1" lang="en-US"/>
              <a:t> </a:t>
            </a:r>
            <a:r>
              <a:rPr b="1" sz="2800" i="1" lang="en-US"/>
              <a:t>aimed</a:t>
            </a:r>
            <a:r>
              <a:rPr b="1" sz="2800" i="1" lang="en-US"/>
              <a:t> </a:t>
            </a:r>
            <a:r>
              <a:rPr b="1" sz="2800" i="1" lang="en-US"/>
              <a:t>to</a:t>
            </a:r>
            <a:r>
              <a:rPr b="1" sz="2800" i="1" lang="en-US"/>
              <a:t> </a:t>
            </a:r>
            <a:r>
              <a:rPr b="1" sz="2800" i="1" lang="en-US"/>
              <a:t>promote</a:t>
            </a:r>
            <a:r>
              <a:rPr b="1" sz="2800" i="1" lang="en-US"/>
              <a:t> </a:t>
            </a:r>
            <a:r>
              <a:rPr b="1" sz="2800" i="1" lang="en-US"/>
              <a:t>culture,</a:t>
            </a:r>
            <a:r>
              <a:rPr b="1" sz="2800" i="1" lang="en-US"/>
              <a:t> </a:t>
            </a:r>
            <a:r>
              <a:rPr b="1" sz="2800" i="1" lang="en-US"/>
              <a:t>arts,</a:t>
            </a:r>
            <a:r>
              <a:rPr b="1" sz="2800" i="1" lang="en-US"/>
              <a:t> </a:t>
            </a:r>
            <a:r>
              <a:rPr b="1" sz="2800" i="1" lang="en-US"/>
              <a:t>and</a:t>
            </a:r>
            <a:r>
              <a:rPr b="1" sz="2800" i="1" lang="en-US"/>
              <a:t> </a:t>
            </a:r>
            <a:r>
              <a:rPr b="1" sz="2800" i="1" lang="en-US"/>
              <a:t>youth</a:t>
            </a:r>
            <a:r>
              <a:rPr b="1" sz="2800" i="1" lang="en-US"/>
              <a:t> </a:t>
            </a:r>
            <a:r>
              <a:rPr b="1" sz="2800" i="1" lang="en-US"/>
              <a:t>creativity.</a:t>
            </a:r>
            <a:r>
              <a:rPr b="1" sz="2800" i="1" lang="en-US"/>
              <a:t> </a:t>
            </a:r>
            <a:r>
              <a:rPr b="1" sz="2800" i="1" lang="en-US"/>
              <a:t>Generally,a</a:t>
            </a:r>
            <a:r>
              <a:rPr b="1" sz="2800" i="1" lang="en-US"/>
              <a:t> </a:t>
            </a:r>
            <a:r>
              <a:rPr b="1" sz="2800" i="1" lang="en-US"/>
              <a:t>clear</a:t>
            </a:r>
            <a:r>
              <a:rPr b="1" sz="2800" i="1" lang="en-US"/>
              <a:t> </a:t>
            </a:r>
            <a:r>
              <a:rPr b="1" sz="2800" i="1" lang="en-US"/>
              <a:t>European</a:t>
            </a:r>
            <a:r>
              <a:rPr b="1" sz="2800" i="1" lang="en-US"/>
              <a:t> </a:t>
            </a:r>
            <a:r>
              <a:rPr b="1" sz="2800" i="1" lang="en-US"/>
              <a:t>policy</a:t>
            </a:r>
            <a:r>
              <a:rPr b="1" sz="2800" i="1" lang="en-US"/>
              <a:t> </a:t>
            </a:r>
            <a:r>
              <a:rPr b="1" sz="2800" i="1" lang="en-US"/>
              <a:t>regarding</a:t>
            </a:r>
            <a:r>
              <a:rPr b="1" sz="2800" i="1" lang="en-US"/>
              <a:t> </a:t>
            </a:r>
            <a:r>
              <a:rPr b="1" sz="2800" i="1" lang="en-US"/>
              <a:t>NFTs</a:t>
            </a:r>
            <a:r>
              <a:rPr b="1" sz="2800" i="1" lang="en-US"/>
              <a:t> </a:t>
            </a:r>
            <a:r>
              <a:rPr b="1" sz="2800" i="1" lang="en-US"/>
              <a:t>will</a:t>
            </a:r>
            <a:r>
              <a:rPr b="1" sz="2800" i="1" lang="en-US"/>
              <a:t> </a:t>
            </a:r>
            <a:r>
              <a:rPr b="1" sz="2800" i="1" lang="en-US"/>
              <a:t>support</a:t>
            </a:r>
            <a:r>
              <a:rPr b="1" sz="2800" i="1" lang="en-US"/>
              <a:t> </a:t>
            </a:r>
            <a:r>
              <a:rPr b="1" sz="2800" i="1" lang="en-US"/>
              <a:t>entrepreneurs</a:t>
            </a:r>
            <a:r>
              <a:rPr b="1" sz="2800" i="1" lang="en-US"/>
              <a:t> </a:t>
            </a:r>
            <a:r>
              <a:rPr b="1" sz="2800" i="1" lang="en-US"/>
              <a:t>to</a:t>
            </a:r>
            <a:r>
              <a:rPr b="1" sz="2800" i="1" lang="en-US"/>
              <a:t> </a:t>
            </a:r>
            <a:r>
              <a:rPr b="1" sz="2800" i="1" lang="en-US"/>
              <a:t>choose</a:t>
            </a:r>
            <a:r>
              <a:rPr b="1" sz="2800" i="1" lang="en-US"/>
              <a:t> </a:t>
            </a:r>
            <a:r>
              <a:rPr b="1" sz="2800" i="1" lang="en-US"/>
              <a:t>EU</a:t>
            </a:r>
            <a:r>
              <a:rPr b="1" sz="2800" i="1" lang="en-US"/>
              <a:t> </a:t>
            </a:r>
            <a:r>
              <a:rPr b="1" sz="2800" i="1" lang="en-US"/>
              <a:t>member</a:t>
            </a:r>
            <a:r>
              <a:rPr b="1" sz="2800" i="1" lang="en-US"/>
              <a:t> </a:t>
            </a:r>
            <a:r>
              <a:rPr b="1" sz="2800" i="1" lang="en-US"/>
              <a:t>states</a:t>
            </a:r>
            <a:r>
              <a:rPr b="1" sz="2800" i="1" lang="en-US"/>
              <a:t> </a:t>
            </a:r>
            <a:r>
              <a:rPr b="1" sz="2800" i="1" lang="en-US"/>
              <a:t>as</a:t>
            </a:r>
            <a:r>
              <a:rPr b="1" sz="2800" i="1" lang="en-US"/>
              <a:t> </a:t>
            </a:r>
            <a:r>
              <a:rPr b="1" sz="2800" i="1" lang="en-US"/>
              <a:t>their</a:t>
            </a:r>
            <a:r>
              <a:rPr b="1" sz="2800" i="1" lang="en-US"/>
              <a:t> </a:t>
            </a:r>
            <a:r>
              <a:rPr b="1" sz="2800" i="1" lang="en-US"/>
              <a:t>base,while</a:t>
            </a:r>
            <a:r>
              <a:rPr b="1" sz="2800" i="1" lang="en-US"/>
              <a:t> </a:t>
            </a:r>
            <a:r>
              <a:rPr b="1" sz="2800" i="1" lang="en-US"/>
              <a:t>supporting</a:t>
            </a:r>
            <a:r>
              <a:rPr b="1" sz="2800" i="1" lang="en-US"/>
              <a:t> </a:t>
            </a:r>
            <a:r>
              <a:rPr b="1" sz="2800" i="1" lang="en-US"/>
              <a:t>the</a:t>
            </a:r>
            <a:r>
              <a:rPr b="1" sz="2800" i="1" lang="en-US"/>
              <a:t> </a:t>
            </a:r>
            <a:r>
              <a:rPr b="1" sz="2800" i="1" lang="en-US"/>
              <a:t>creation</a:t>
            </a:r>
            <a:r>
              <a:rPr b="1" sz="2800" i="1" lang="en-US"/>
              <a:t> </a:t>
            </a:r>
            <a:r>
              <a:rPr b="1" sz="2800" i="1" lang="en-US"/>
              <a:t>of</a:t>
            </a:r>
            <a:r>
              <a:rPr b="1" sz="2800" i="1" lang="en-US"/>
              <a:t> </a:t>
            </a:r>
            <a:r>
              <a:rPr b="1" sz="2800" i="1" lang="en-US"/>
              <a:t>new</a:t>
            </a:r>
            <a:r>
              <a:rPr b="1" sz="2800" i="1" lang="en-US"/>
              <a:t> </a:t>
            </a:r>
            <a:r>
              <a:rPr b="1" sz="2800" i="1" lang="en-US"/>
              <a:t>jobs</a:t>
            </a:r>
            <a:r>
              <a:rPr b="1" sz="2800" i="1" lang="en-US"/>
              <a:t> </a:t>
            </a:r>
            <a:r>
              <a:rPr b="1" sz="2800" i="1" lang="en-US"/>
              <a:t>in</a:t>
            </a:r>
            <a:r>
              <a:rPr b="1" sz="2800" i="1" lang="en-US"/>
              <a:t> </a:t>
            </a:r>
            <a:r>
              <a:rPr b="1" sz="2800" i="1" lang="en-US"/>
              <a:t>the</a:t>
            </a:r>
            <a:r>
              <a:rPr b="1" sz="2800" i="1" lang="en-US"/>
              <a:t> </a:t>
            </a:r>
            <a:r>
              <a:rPr b="1" sz="2800" i="1" lang="en-US"/>
              <a:t>EU"</a:t>
            </a:r>
            <a:endParaRPr b="1" sz="2800" i="1" lang="en-US"/>
          </a:p>
        </p:txBody>
      </p:sp>
      <p:sp>
        <p:nvSpPr>
          <p:cNvPr id="1048592" name=""/>
          <p:cNvSpPr txBox="1"/>
          <p:nvPr/>
        </p:nvSpPr>
        <p:spPr>
          <a:xfrm>
            <a:off x="285764" y="5510277"/>
            <a:ext cx="7296824" cy="510540"/>
          </a:xfrm>
          <a:prstGeom prst="rect"/>
        </p:spPr>
        <p:txBody>
          <a:bodyPr rtlCol="0" wrap="square">
            <a:spAutoFit/>
          </a:bodyPr>
          <a:p>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E</a:t>
            </a:r>
            <a:r>
              <a:rPr sz="2800" lang="en-US">
                <a:solidFill>
                  <a:srgbClr val="000000"/>
                </a:solidFill>
              </a:rPr>
              <a:t>u</a:t>
            </a:r>
            <a:r>
              <a:rPr sz="2800" lang="en-US">
                <a:solidFill>
                  <a:srgbClr val="000000"/>
                </a:solidFill>
              </a:rPr>
              <a:t>r</a:t>
            </a:r>
            <a:r>
              <a:rPr sz="2800" lang="en-US">
                <a:solidFill>
                  <a:srgbClr val="000000"/>
                </a:solidFill>
              </a:rPr>
              <a:t>opean </a:t>
            </a:r>
            <a:r>
              <a:rPr sz="2800" lang="en-US">
                <a:solidFill>
                  <a:srgbClr val="000000"/>
                </a:solidFill>
              </a:rPr>
              <a:t>P</a:t>
            </a:r>
            <a:r>
              <a:rPr sz="2800" lang="en-US">
                <a:solidFill>
                  <a:srgbClr val="000000"/>
                </a:solidFill>
              </a:rPr>
              <a:t>a</a:t>
            </a:r>
            <a:r>
              <a:rPr sz="2800" lang="en-US">
                <a:solidFill>
                  <a:srgbClr val="000000"/>
                </a:solidFill>
              </a:rPr>
              <a:t>r</a:t>
            </a:r>
            <a:r>
              <a:rPr sz="2800" lang="en-US">
                <a:solidFill>
                  <a:srgbClr val="000000"/>
                </a:solidFill>
              </a:rPr>
              <a:t>l</a:t>
            </a:r>
            <a:r>
              <a:rPr sz="2800" lang="en-US">
                <a:solidFill>
                  <a:srgbClr val="000000"/>
                </a:solidFill>
              </a:rPr>
              <a:t>i</a:t>
            </a:r>
            <a:r>
              <a:rPr sz="2800" lang="en-US">
                <a:solidFill>
                  <a:srgbClr val="000000"/>
                </a:solidFill>
              </a:rPr>
              <a:t>a</a:t>
            </a:r>
            <a:r>
              <a:rPr sz="2800" lang="en-US">
                <a:solidFill>
                  <a:srgbClr val="000000"/>
                </a:solidFill>
              </a:rPr>
              <a:t>ment </a:t>
            </a:r>
            <a:r>
              <a:rPr sz="2800" lang="en-US">
                <a:solidFill>
                  <a:srgbClr val="000000"/>
                </a:solidFill>
              </a:rPr>
              <a:t>report </a:t>
            </a:r>
            <a:r>
              <a:rPr sz="2800" lang="en-US">
                <a:solidFill>
                  <a:srgbClr val="000000"/>
                </a:solidFill>
              </a:rPr>
              <a:t>o</a:t>
            </a:r>
            <a:r>
              <a:rPr sz="2800" lang="en-US">
                <a:solidFill>
                  <a:srgbClr val="000000"/>
                </a:solidFill>
              </a:rPr>
              <a:t>n</a:t>
            </a:r>
            <a:r>
              <a:rPr sz="2800" lang="en-US">
                <a:solidFill>
                  <a:srgbClr val="000000"/>
                </a:solidFill>
              </a:rPr>
              <a:t> </a:t>
            </a:r>
            <a:r>
              <a:rPr sz="2800" lang="en-US">
                <a:solidFill>
                  <a:srgbClr val="000000"/>
                </a:solidFill>
              </a:rPr>
              <a:t>N</a:t>
            </a:r>
            <a:r>
              <a:rPr sz="2800" lang="en-US">
                <a:solidFill>
                  <a:srgbClr val="000000"/>
                </a:solidFill>
              </a:rPr>
              <a:t>F</a:t>
            </a:r>
            <a:r>
              <a:rPr sz="2800" lang="en-US">
                <a:solidFill>
                  <a:srgbClr val="000000"/>
                </a:solidFill>
              </a:rPr>
              <a:t>T</a:t>
            </a:r>
            <a:r>
              <a:rPr sz="2800" lang="en-US">
                <a:solidFill>
                  <a:srgbClr val="000000"/>
                </a:solidFill>
              </a:rPr>
              <a:t>s</a:t>
            </a:r>
            <a:endParaRPr sz="2800" lang="en-US">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584" name=""/>
          <p:cNvSpPr txBox="1"/>
          <p:nvPr/>
        </p:nvSpPr>
        <p:spPr>
          <a:xfrm>
            <a:off x="383265" y="1609827"/>
            <a:ext cx="8377469" cy="2987040"/>
          </a:xfrm>
          <a:prstGeom prst="rect"/>
        </p:spPr>
        <p:txBody>
          <a:bodyPr rtlCol="0" wrap="square">
            <a:spAutoFit/>
          </a:bodyPr>
          <a:p>
            <a:pPr algn="ctr">
              <a:lnSpc>
                <a:spcPct val="100000"/>
              </a:lnSpc>
            </a:pPr>
            <a:r>
              <a:rPr b="1" sz="3200" i="1" lang="en-US">
                <a:solidFill>
                  <a:srgbClr val="000000"/>
                </a:solidFill>
              </a:rPr>
              <a:t>"</a:t>
            </a:r>
            <a:r>
              <a:rPr b="1" sz="3200" i="1" lang="en-US">
                <a:solidFill>
                  <a:srgbClr val="000000"/>
                </a:solidFill>
              </a:rPr>
              <a:t>T</a:t>
            </a:r>
            <a:r>
              <a:rPr b="1" sz="3200" i="1" lang="en-US">
                <a:solidFill>
                  <a:srgbClr val="000000"/>
                </a:solidFill>
              </a:rPr>
              <a:t>h</a:t>
            </a:r>
            <a:r>
              <a:rPr b="1" sz="3200" i="1" lang="en-US">
                <a:solidFill>
                  <a:srgbClr val="000000"/>
                </a:solidFill>
              </a:rPr>
              <a:t>e</a:t>
            </a:r>
            <a:r>
              <a:rPr b="1" sz="3200" i="1" lang="en-US">
                <a:solidFill>
                  <a:srgbClr val="000000"/>
                </a:solidFill>
              </a:rPr>
              <a:t> </a:t>
            </a:r>
            <a:r>
              <a:rPr b="1" sz="3200" i="1" lang="en-US">
                <a:solidFill>
                  <a:srgbClr val="000000"/>
                </a:solidFill>
              </a:rPr>
              <a:t>W</a:t>
            </a:r>
            <a:r>
              <a:rPr b="1" sz="3200" i="1" lang="en-US">
                <a:solidFill>
                  <a:srgbClr val="000000"/>
                </a:solidFill>
              </a:rPr>
              <a:t>orld Economic Forum is committed to bringing together leading voices from the private sector, civil society, academia, and policy to define the parameters of an economically viable, accessible, and inclusive metaverse</a:t>
            </a:r>
            <a:r>
              <a:rPr b="1" sz="3200" i="1" lang="en-US">
                <a:solidFill>
                  <a:srgbClr val="000000"/>
                </a:solidFill>
              </a:rPr>
              <a:t>"</a:t>
            </a:r>
            <a:endParaRPr b="1" sz="3200" i="1" lang="en-US">
              <a:solidFill>
                <a:srgbClr val="000000"/>
              </a:solidFill>
            </a:endParaRPr>
          </a:p>
        </p:txBody>
      </p:sp>
      <p:sp>
        <p:nvSpPr>
          <p:cNvPr id="1048585" name=""/>
          <p:cNvSpPr txBox="1"/>
          <p:nvPr/>
        </p:nvSpPr>
        <p:spPr>
          <a:xfrm>
            <a:off x="995895" y="5289004"/>
            <a:ext cx="6917744" cy="510539"/>
          </a:xfrm>
          <a:prstGeom prst="rect"/>
        </p:spPr>
        <p:txBody>
          <a:bodyPr rtlCol="0" wrap="square">
            <a:spAutoFit/>
          </a:bodyPr>
          <a:p>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W</a:t>
            </a:r>
            <a:r>
              <a:rPr sz="2800" lang="en-US">
                <a:solidFill>
                  <a:srgbClr val="000000"/>
                </a:solidFill>
              </a:rPr>
              <a:t>o</a:t>
            </a:r>
            <a:r>
              <a:rPr sz="2800" lang="en-US">
                <a:solidFill>
                  <a:srgbClr val="000000"/>
                </a:solidFill>
              </a:rPr>
              <a:t>r</a:t>
            </a:r>
            <a:r>
              <a:rPr sz="2800" lang="en-US">
                <a:solidFill>
                  <a:srgbClr val="000000"/>
                </a:solidFill>
              </a:rPr>
              <a:t>l</a:t>
            </a:r>
            <a:r>
              <a:rPr sz="2800" lang="en-US">
                <a:solidFill>
                  <a:srgbClr val="000000"/>
                </a:solidFill>
              </a:rPr>
              <a:t>d </a:t>
            </a:r>
            <a:r>
              <a:rPr sz="2800" lang="en-US">
                <a:solidFill>
                  <a:srgbClr val="000000"/>
                </a:solidFill>
              </a:rPr>
              <a:t>Economic </a:t>
            </a:r>
            <a:r>
              <a:rPr sz="2800" lang="en-US">
                <a:solidFill>
                  <a:srgbClr val="000000"/>
                </a:solidFill>
              </a:rPr>
              <a:t>Forum </a:t>
            </a:r>
            <a:endParaRPr sz="2800" 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10" name=""/>
          <p:cNvSpPr>
            <a:spLocks noGrp="1"/>
          </p:cNvSpPr>
          <p:nvPr>
            <p:ph type="title"/>
          </p:nvPr>
        </p:nvSpPr>
        <p:spPr/>
        <p:txBody>
          <a:bodyPr/>
          <a:p>
            <a:r>
              <a:rPr lang="en-US"/>
              <a:t>O</a:t>
            </a:r>
            <a:r>
              <a:rPr lang="en-US"/>
              <a:t>t</a:t>
            </a:r>
            <a:r>
              <a:rPr lang="en-US"/>
              <a:t>h</a:t>
            </a:r>
            <a:r>
              <a:rPr lang="en-US"/>
              <a:t>e</a:t>
            </a:r>
            <a:r>
              <a:rPr lang="en-US"/>
              <a:t>r</a:t>
            </a:r>
            <a:r>
              <a:rPr lang="en-US"/>
              <a:t> </a:t>
            </a:r>
            <a:r>
              <a:rPr lang="en-US"/>
              <a:t>countries </a:t>
            </a:r>
            <a:r>
              <a:rPr lang="en-US"/>
              <a:t>E</a:t>
            </a:r>
            <a:r>
              <a:rPr lang="en-US"/>
              <a:t>x</a:t>
            </a:r>
            <a:r>
              <a:rPr lang="en-US"/>
              <a:t>p</a:t>
            </a:r>
            <a:r>
              <a:rPr lang="en-US"/>
              <a:t>e</a:t>
            </a:r>
            <a:r>
              <a:rPr lang="en-US"/>
              <a:t>r</a:t>
            </a:r>
            <a:r>
              <a:rPr lang="en-US"/>
              <a:t>ience</a:t>
            </a:r>
            <a:r>
              <a:rPr lang="en-US"/>
              <a:t>s</a:t>
            </a:r>
            <a:endParaRPr lang="en-US"/>
          </a:p>
        </p:txBody>
      </p:sp>
      <p:sp>
        <p:nvSpPr>
          <p:cNvPr id="1048611" name=""/>
          <p:cNvSpPr>
            <a:spLocks noGrp="1"/>
          </p:cNvSpPr>
          <p:nvPr>
            <p:ph idx="1"/>
          </p:nvPr>
        </p:nvSpPr>
        <p:spPr/>
        <p:txBody>
          <a:bodyPr>
            <a:noAutofit/>
          </a:bodyPr>
          <a:p>
            <a:pPr>
              <a:lnSpc>
                <a:spcPct val="150000"/>
              </a:lnSpc>
            </a:pPr>
            <a:r>
              <a:rPr sz="3600" lang="en-US"/>
              <a:t>M</a:t>
            </a:r>
            <a:r>
              <a:rPr sz="3600" lang="en-US"/>
              <a:t>i</a:t>
            </a:r>
            <a:r>
              <a:rPr sz="3600" lang="en-US"/>
              <a:t>n</a:t>
            </a:r>
            <a:r>
              <a:rPr sz="3600" lang="en-US"/>
              <a:t>i</a:t>
            </a:r>
            <a:r>
              <a:rPr sz="3600" lang="en-US"/>
              <a:t>n</a:t>
            </a:r>
            <a:r>
              <a:rPr sz="3600" lang="en-US"/>
              <a:t>g</a:t>
            </a:r>
            <a:endParaRPr sz="3600" lang="en-US"/>
          </a:p>
          <a:p>
            <a:pPr>
              <a:lnSpc>
                <a:spcPct val="150000"/>
              </a:lnSpc>
            </a:pPr>
            <a:r>
              <a:rPr sz="3600" lang="en-US"/>
              <a:t>B</a:t>
            </a:r>
            <a:r>
              <a:rPr sz="3600" lang="en-US"/>
              <a:t>a</a:t>
            </a:r>
            <a:r>
              <a:rPr sz="3600" lang="en-US"/>
              <a:t>n</a:t>
            </a:r>
            <a:r>
              <a:rPr sz="3600" lang="en-US"/>
              <a:t>n</a:t>
            </a:r>
            <a:r>
              <a:rPr sz="3600" lang="en-US"/>
              <a:t>ing</a:t>
            </a:r>
            <a:r>
              <a:rPr sz="3600" lang="en-US"/>
              <a:t> </a:t>
            </a:r>
            <a:r>
              <a:rPr sz="3600" lang="en-US"/>
              <a:t>➡️</a:t>
            </a:r>
            <a:r>
              <a:rPr sz="3600" lang="en-US"/>
              <a:t> </a:t>
            </a:r>
            <a:r>
              <a:rPr sz="3600" lang="en-US"/>
              <a:t>C</a:t>
            </a:r>
            <a:r>
              <a:rPr sz="3600" lang="en-US"/>
              <a:t>h</a:t>
            </a:r>
            <a:r>
              <a:rPr sz="3600" lang="en-US"/>
              <a:t>i</a:t>
            </a:r>
            <a:r>
              <a:rPr sz="3600" lang="en-US"/>
              <a:t>n</a:t>
            </a:r>
            <a:r>
              <a:rPr sz="3600" lang="en-US"/>
              <a:t>a</a:t>
            </a:r>
            <a:r>
              <a:rPr sz="3600" lang="en-US"/>
              <a:t>,</a:t>
            </a:r>
            <a:r>
              <a:rPr sz="3600" lang="en-US"/>
              <a:t> </a:t>
            </a:r>
            <a:r>
              <a:rPr sz="3600" lang="en-US"/>
              <a:t>M</a:t>
            </a:r>
            <a:r>
              <a:rPr sz="3600" lang="en-US"/>
              <a:t>a</a:t>
            </a:r>
            <a:r>
              <a:rPr sz="3600" lang="en-US"/>
              <a:t>l</a:t>
            </a:r>
            <a:r>
              <a:rPr sz="3600" lang="en-US"/>
              <a:t>y</a:t>
            </a:r>
            <a:r>
              <a:rPr sz="3600" lang="en-US"/>
              <a:t>s</a:t>
            </a:r>
            <a:r>
              <a:rPr sz="3600" lang="en-US"/>
              <a:t>i</a:t>
            </a:r>
            <a:r>
              <a:rPr sz="3600" lang="en-US"/>
              <a:t>a</a:t>
            </a:r>
            <a:r>
              <a:rPr sz="3600" lang="en-US"/>
              <a:t> </a:t>
            </a:r>
            <a:endParaRPr sz="3600" lang="en-US"/>
          </a:p>
          <a:p>
            <a:pPr indent="0" marL="0">
              <a:lnSpc>
                <a:spcPct val="150000"/>
              </a:lnSpc>
              <a:buNone/>
            </a:pPr>
            <a:r>
              <a:rPr sz="2800" lang="en-US"/>
              <a:t>(</a:t>
            </a:r>
            <a:r>
              <a:rPr sz="2800" lang="en-US"/>
              <a:t>F</a:t>
            </a:r>
            <a:r>
              <a:rPr sz="2800" lang="en-US"/>
              <a:t>e</a:t>
            </a:r>
            <a:r>
              <a:rPr sz="2800" lang="en-US"/>
              <a:t>a</a:t>
            </a:r>
            <a:r>
              <a:rPr sz="2800" lang="en-US"/>
              <a:t>r</a:t>
            </a:r>
            <a:r>
              <a:rPr sz="2800" lang="en-US"/>
              <a:t> </a:t>
            </a:r>
            <a:r>
              <a:rPr sz="2800" lang="en-US"/>
              <a:t>o</a:t>
            </a:r>
            <a:r>
              <a:rPr sz="2800" lang="en-US"/>
              <a:t>f</a:t>
            </a:r>
            <a:r>
              <a:rPr sz="2800" lang="en-US"/>
              <a:t> </a:t>
            </a:r>
            <a:r>
              <a:rPr sz="2800" lang="en-US"/>
              <a:t>r</a:t>
            </a:r>
            <a:r>
              <a:rPr sz="2800" lang="en-US"/>
              <a:t>ansomware</a:t>
            </a:r>
            <a:r>
              <a:rPr sz="2800" lang="en-US"/>
              <a:t>,</a:t>
            </a:r>
            <a:r>
              <a:rPr sz="2800" lang="en-US"/>
              <a:t> </a:t>
            </a:r>
            <a:r>
              <a:rPr sz="2800" lang="en-US"/>
              <a:t>c</a:t>
            </a:r>
            <a:r>
              <a:rPr sz="2800" lang="en-US"/>
              <a:t>r</a:t>
            </a:r>
            <a:r>
              <a:rPr sz="2800" lang="en-US"/>
              <a:t>i</a:t>
            </a:r>
            <a:r>
              <a:rPr sz="2800" lang="en-US"/>
              <a:t>m</a:t>
            </a:r>
            <a:r>
              <a:rPr sz="2800" lang="en-US"/>
              <a:t>i</a:t>
            </a:r>
            <a:r>
              <a:rPr sz="2800" lang="en-US"/>
              <a:t>n</a:t>
            </a:r>
            <a:r>
              <a:rPr sz="2800" lang="en-US"/>
              <a:t>a</a:t>
            </a:r>
            <a:r>
              <a:rPr sz="2800" lang="en-US"/>
              <a:t>l</a:t>
            </a:r>
            <a:r>
              <a:rPr sz="2800" lang="en-US"/>
              <a:t> </a:t>
            </a:r>
            <a:r>
              <a:rPr sz="2800" lang="en-US"/>
              <a:t>a</a:t>
            </a:r>
            <a:r>
              <a:rPr sz="2800" lang="en-US"/>
              <a:t>c</a:t>
            </a:r>
            <a:r>
              <a:rPr sz="2800" lang="en-US"/>
              <a:t>t</a:t>
            </a:r>
            <a:r>
              <a:rPr sz="2800" lang="en-US"/>
              <a:t>i</a:t>
            </a:r>
            <a:r>
              <a:rPr sz="2800" lang="en-US"/>
              <a:t>v</a:t>
            </a:r>
            <a:r>
              <a:rPr sz="2800" lang="en-US"/>
              <a:t>i</a:t>
            </a:r>
            <a:r>
              <a:rPr sz="2800" lang="en-US"/>
              <a:t>t</a:t>
            </a:r>
            <a:r>
              <a:rPr sz="2800" lang="en-US"/>
              <a:t>i</a:t>
            </a:r>
            <a:r>
              <a:rPr sz="2800" lang="en-US"/>
              <a:t>e</a:t>
            </a:r>
            <a:r>
              <a:rPr sz="2800" lang="en-US"/>
              <a:t>s</a:t>
            </a:r>
            <a:r>
              <a:rPr sz="2800" lang="en-US"/>
              <a:t>,</a:t>
            </a:r>
            <a:r>
              <a:rPr sz="2800" lang="en-US"/>
              <a:t> </a:t>
            </a:r>
            <a:r>
              <a:rPr sz="2800" lang="en-US"/>
              <a:t>P</a:t>
            </a:r>
            <a:r>
              <a:rPr sz="2800" lang="en-US"/>
              <a:t>o</a:t>
            </a:r>
            <a:r>
              <a:rPr sz="2800" lang="en-US"/>
              <a:t>n</a:t>
            </a:r>
            <a:r>
              <a:rPr sz="2800" lang="en-US"/>
              <a:t>z</a:t>
            </a:r>
            <a:r>
              <a:rPr sz="2800" lang="en-US"/>
              <a:t>i</a:t>
            </a:r>
            <a:r>
              <a:rPr sz="2800" lang="en-US"/>
              <a:t> </a:t>
            </a:r>
            <a:r>
              <a:rPr sz="2800" lang="en-US"/>
              <a:t>s</a:t>
            </a:r>
            <a:r>
              <a:rPr sz="2800" lang="en-US"/>
              <a:t>chemes</a:t>
            </a:r>
            <a:r>
              <a:rPr sz="2800" lang="en-US"/>
              <a:t>,</a:t>
            </a:r>
            <a:r>
              <a:rPr sz="2800" lang="en-US"/>
              <a:t> </a:t>
            </a:r>
            <a:r>
              <a:rPr sz="2800" lang="en-US"/>
              <a:t>e</a:t>
            </a:r>
            <a:r>
              <a:rPr sz="2800" lang="en-US"/>
              <a:t>n</a:t>
            </a:r>
            <a:r>
              <a:rPr sz="2800" lang="en-US"/>
              <a:t>e</a:t>
            </a:r>
            <a:r>
              <a:rPr sz="2800" lang="en-US"/>
              <a:t>r</a:t>
            </a:r>
            <a:r>
              <a:rPr sz="2800" lang="en-US"/>
              <a:t>gy</a:t>
            </a:r>
            <a:r>
              <a:rPr sz="2800" lang="en-US"/>
              <a:t> </a:t>
            </a:r>
            <a:r>
              <a:rPr sz="2800" lang="en-US"/>
              <a:t>c</a:t>
            </a:r>
            <a:r>
              <a:rPr sz="2800" lang="en-US"/>
              <a:t>onsumption</a:t>
            </a:r>
            <a:r>
              <a:rPr sz="2800" lang="en-US"/>
              <a:t>,</a:t>
            </a:r>
            <a:r>
              <a:rPr sz="2800" lang="en-US"/>
              <a:t> </a:t>
            </a:r>
            <a:r>
              <a:rPr sz="2800" lang="en-US"/>
              <a:t>c</a:t>
            </a:r>
            <a:r>
              <a:rPr sz="2800" lang="en-US"/>
              <a:t>a</a:t>
            </a:r>
            <a:r>
              <a:rPr sz="2800" lang="en-US"/>
              <a:t>r</a:t>
            </a:r>
            <a:r>
              <a:rPr sz="2800" lang="en-US"/>
              <a:t>b</a:t>
            </a:r>
            <a:r>
              <a:rPr sz="2800" lang="en-US"/>
              <a:t>o</a:t>
            </a:r>
            <a:r>
              <a:rPr sz="2800" lang="en-US"/>
              <a:t>n</a:t>
            </a:r>
            <a:r>
              <a:rPr sz="2800" lang="en-US"/>
              <a:t> </a:t>
            </a:r>
            <a:r>
              <a:rPr sz="2800" lang="en-US"/>
              <a:t>f</a:t>
            </a:r>
            <a:r>
              <a:rPr sz="2800" lang="en-US"/>
              <a:t>ootprint</a:t>
            </a:r>
            <a:r>
              <a:rPr sz="2800" lang="en-US"/>
              <a:t>)</a:t>
            </a:r>
            <a:r>
              <a:rPr sz="3600" lang="en-US"/>
              <a:t> </a:t>
            </a:r>
            <a:endParaRPr sz="360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13" name=""/>
          <p:cNvSpPr>
            <a:spLocks noGrp="1"/>
          </p:cNvSpPr>
          <p:nvPr>
            <p:ph type="title"/>
          </p:nvPr>
        </p:nvSpPr>
        <p:spPr/>
        <p:txBody>
          <a:bodyPr/>
          <a:p>
            <a:r>
              <a:rPr lang="en-US"/>
              <a:t>Other countries Experiences</a:t>
            </a:r>
            <a:br>
              <a:rPr lang="en-US"/>
            </a:br>
            <a:endParaRPr lang="en-US"/>
          </a:p>
        </p:txBody>
      </p:sp>
      <p:sp>
        <p:nvSpPr>
          <p:cNvPr id="1048614" name=""/>
          <p:cNvSpPr>
            <a:spLocks noGrp="1"/>
          </p:cNvSpPr>
          <p:nvPr>
            <p:ph idx="1"/>
          </p:nvPr>
        </p:nvSpPr>
        <p:spPr>
          <a:xfrm>
            <a:off x="628650" y="1690689"/>
            <a:ext cx="7886700" cy="4637087"/>
          </a:xfrm>
        </p:spPr>
        <p:txBody>
          <a:bodyPr>
            <a:normAutofit fontScale="89605" lnSpcReduction="20000"/>
          </a:bodyPr>
          <a:p>
            <a:pPr>
              <a:lnSpc>
                <a:spcPct val="170000"/>
              </a:lnSpc>
            </a:pPr>
            <a:r>
              <a:rPr sz="4000" lang="en-US"/>
              <a:t>B</a:t>
            </a:r>
            <a:r>
              <a:rPr sz="4000" lang="en-US"/>
              <a:t>i</a:t>
            </a:r>
            <a:r>
              <a:rPr sz="4000" lang="en-US"/>
              <a:t>t</a:t>
            </a:r>
            <a:r>
              <a:rPr sz="4000" lang="en-US"/>
              <a:t>c</a:t>
            </a:r>
            <a:r>
              <a:rPr sz="4000" lang="en-US"/>
              <a:t>o</a:t>
            </a:r>
            <a:r>
              <a:rPr sz="4000" lang="en-US"/>
              <a:t>i</a:t>
            </a:r>
            <a:r>
              <a:rPr sz="4000" lang="en-US"/>
              <a:t>n</a:t>
            </a:r>
            <a:r>
              <a:rPr sz="4000" lang="en-US"/>
              <a:t> </a:t>
            </a:r>
            <a:r>
              <a:rPr sz="4000" lang="en-US"/>
              <a:t>Adoption  ➡️  </a:t>
            </a:r>
            <a:r>
              <a:rPr b="1" sz="4000" lang="en-US"/>
              <a:t>Selvador</a:t>
            </a:r>
            <a:endParaRPr b="1" sz="4000" lang="en-US"/>
          </a:p>
          <a:p>
            <a:pPr indent="0" marL="0">
              <a:lnSpc>
                <a:spcPct val="170000"/>
              </a:lnSpc>
              <a:buNone/>
            </a:pPr>
            <a:r>
              <a:rPr sz="3111" lang="en-US"/>
              <a:t>P</a:t>
            </a:r>
            <a:r>
              <a:rPr sz="3111" lang="en-US"/>
              <a:t>r</a:t>
            </a:r>
            <a:r>
              <a:rPr sz="3111" lang="en-US"/>
              <a:t>oblem</a:t>
            </a:r>
            <a:r>
              <a:rPr sz="3111" lang="en-US"/>
              <a:t>s</a:t>
            </a:r>
            <a:r>
              <a:rPr sz="3111" lang="en-US"/>
              <a:t> </a:t>
            </a:r>
            <a:r>
              <a:rPr sz="3111" lang="en-US"/>
              <a:t>❎</a:t>
            </a:r>
            <a:r>
              <a:rPr sz="3111" lang="en-US"/>
              <a:t> </a:t>
            </a:r>
            <a:r>
              <a:rPr sz="3111" lang="en-US"/>
              <a:t>w</a:t>
            </a:r>
            <a:r>
              <a:rPr sz="3111" lang="en-US"/>
              <a:t>e</a:t>
            </a:r>
            <a:r>
              <a:rPr sz="3111" lang="en-US"/>
              <a:t> </a:t>
            </a:r>
            <a:r>
              <a:rPr sz="3111" lang="en-US"/>
              <a:t>d</a:t>
            </a:r>
            <a:r>
              <a:rPr sz="3111" lang="en-US"/>
              <a:t>o</a:t>
            </a:r>
            <a:r>
              <a:rPr sz="3111" lang="en-US"/>
              <a:t>n't</a:t>
            </a:r>
            <a:r>
              <a:rPr sz="3111" lang="en-US"/>
              <a:t> </a:t>
            </a:r>
            <a:r>
              <a:rPr sz="3111" lang="en-US"/>
              <a:t>want</a:t>
            </a:r>
            <a:r>
              <a:rPr sz="3111" lang="en-US"/>
              <a:t> </a:t>
            </a:r>
            <a:r>
              <a:rPr sz="3111" lang="en-US"/>
              <a:t>that</a:t>
            </a:r>
            <a:endParaRPr b="1" sz="3111" lang="en-US"/>
          </a:p>
          <a:p>
            <a:pPr indent="0" marL="0">
              <a:lnSpc>
                <a:spcPct val="170000"/>
              </a:lnSpc>
              <a:buNone/>
            </a:pPr>
            <a:r>
              <a:rPr sz="2886" lang="en-US"/>
              <a:t> </a:t>
            </a:r>
            <a:endParaRPr b="1" sz="2886" lang="en-US"/>
          </a:p>
          <a:p>
            <a:pPr indent="0" marL="0">
              <a:lnSpc>
                <a:spcPct val="170000"/>
              </a:lnSpc>
              <a:buNone/>
            </a:pPr>
            <a:r>
              <a:rPr sz="3111" lang="en-US"/>
              <a:t>»»»</a:t>
            </a:r>
            <a:r>
              <a:rPr sz="3111" lang="en-US"/>
              <a:t>Advantage</a:t>
            </a:r>
            <a:r>
              <a:rPr sz="3111" lang="en-US"/>
              <a:t> </a:t>
            </a:r>
            <a:endParaRPr sz="3111" lang="en-US"/>
          </a:p>
          <a:p>
            <a:pPr indent="0" marL="0">
              <a:lnSpc>
                <a:spcPct val="100000"/>
              </a:lnSpc>
              <a:buNone/>
            </a:pPr>
            <a:r>
              <a:rPr b="0" sz="3555" i="1" lang="en-US"/>
              <a:t>T</a:t>
            </a:r>
            <a:r>
              <a:rPr b="0" sz="3555" i="1" lang="en-US"/>
              <a:t>o</a:t>
            </a:r>
            <a:r>
              <a:rPr b="0" sz="3555" i="1" lang="en-US"/>
              <a:t>u</a:t>
            </a:r>
            <a:r>
              <a:rPr b="0" sz="3555" i="1" lang="en-US"/>
              <a:t>r</a:t>
            </a:r>
            <a:r>
              <a:rPr b="0" sz="3555" i="1" lang="en-US"/>
              <a:t>i</a:t>
            </a:r>
            <a:r>
              <a:rPr b="0" sz="3555" i="1" lang="en-US"/>
              <a:t>s</a:t>
            </a:r>
            <a:r>
              <a:rPr b="0" sz="3555" i="1" lang="en-US"/>
              <a:t>m </a:t>
            </a:r>
            <a:r>
              <a:rPr b="0" sz="3555" i="1" lang="en-US"/>
              <a:t>i</a:t>
            </a:r>
            <a:r>
              <a:rPr b="0" sz="3555" i="1" lang="en-US"/>
              <a:t>s</a:t>
            </a:r>
            <a:r>
              <a:rPr b="0" sz="3555" i="1" lang="en-US"/>
              <a:t> </a:t>
            </a:r>
            <a:r>
              <a:rPr b="0" sz="3555" i="1" lang="en-US"/>
              <a:t>u</a:t>
            </a:r>
            <a:r>
              <a:rPr b="0" sz="3555" i="1" lang="en-US"/>
              <a:t>p</a:t>
            </a:r>
            <a:r>
              <a:rPr b="0" sz="3555" i="1" lang="en-US"/>
              <a:t> </a:t>
            </a:r>
            <a:r>
              <a:rPr b="0" sz="3555" i="1" lang="en-US"/>
              <a:t>b</a:t>
            </a:r>
            <a:r>
              <a:rPr b="0" sz="3555" i="1" lang="en-US"/>
              <a:t>y</a:t>
            </a:r>
            <a:r>
              <a:rPr b="0" sz="3555" i="1" lang="en-US"/>
              <a:t> </a:t>
            </a:r>
            <a:r>
              <a:rPr b="0" sz="3555" i="1" lang="en-US"/>
              <a:t>3</a:t>
            </a:r>
            <a:r>
              <a:rPr b="0" sz="3555" i="1" lang="en-US"/>
              <a:t>0</a:t>
            </a:r>
            <a:r>
              <a:rPr b="0" sz="3555" i="1" lang="en-US"/>
              <a:t>%</a:t>
            </a:r>
            <a:r>
              <a:rPr b="0" sz="3555" i="1" lang="en-US"/>
              <a:t>,</a:t>
            </a:r>
            <a:r>
              <a:rPr b="0" sz="3555" i="1" lang="en-US"/>
              <a:t> </a:t>
            </a:r>
            <a:r>
              <a:rPr b="0" sz="3555" i="1" lang="en-US"/>
              <a:t>have attracted a lot of people </a:t>
            </a:r>
            <a:r>
              <a:rPr b="0" sz="3555" i="1" lang="en-US"/>
              <a:t>f</a:t>
            </a:r>
            <a:r>
              <a:rPr b="0" sz="3555" i="1" lang="en-US"/>
              <a:t>r</a:t>
            </a:r>
            <a:r>
              <a:rPr b="0" sz="3555" i="1" lang="en-US"/>
              <a:t>om </a:t>
            </a:r>
            <a:r>
              <a:rPr b="0" sz="3555" i="1" lang="en-US"/>
              <a:t>the </a:t>
            </a:r>
            <a:r>
              <a:rPr b="0" sz="3555" i="1" lang="en-US"/>
              <a:t>c</a:t>
            </a:r>
            <a:r>
              <a:rPr b="0" sz="3555" i="1" lang="en-US"/>
              <a:t>r</a:t>
            </a:r>
            <a:r>
              <a:rPr b="0" sz="3555" i="1" lang="en-US"/>
              <a:t>y</a:t>
            </a:r>
            <a:r>
              <a:rPr b="0" sz="3555" i="1" lang="en-US"/>
              <a:t>p</a:t>
            </a:r>
            <a:r>
              <a:rPr b="0" sz="3555" i="1" lang="en-US"/>
              <a:t>t</a:t>
            </a:r>
            <a:r>
              <a:rPr b="0" sz="3555" i="1" lang="en-US"/>
              <a:t>o</a:t>
            </a:r>
            <a:r>
              <a:rPr b="0" sz="3555" i="1" lang="en-US"/>
              <a:t> </a:t>
            </a:r>
            <a:r>
              <a:rPr b="0" sz="3555" i="1" lang="en-US"/>
              <a:t>community</a:t>
            </a:r>
            <a:r>
              <a:rPr b="0" sz="3555" i="1" lang="en-US"/>
              <a:t>;</a:t>
            </a:r>
            <a:r>
              <a:rPr b="0" sz="3555" i="1" lang="en-US"/>
              <a:t> other </a:t>
            </a:r>
            <a:r>
              <a:rPr b="0" sz="3555" i="1" lang="en-US"/>
              <a:t>c</a:t>
            </a:r>
            <a:r>
              <a:rPr b="0" sz="3555" i="1" lang="en-US"/>
              <a:t>ountries </a:t>
            </a:r>
            <a:r>
              <a:rPr b="0" sz="3555" i="1" lang="en-US"/>
              <a:t>s</a:t>
            </a:r>
            <a:r>
              <a:rPr b="0" sz="3555" i="1" lang="en-US"/>
              <a:t>p</a:t>
            </a:r>
            <a:r>
              <a:rPr b="0" sz="3555" i="1" lang="en-US"/>
              <a:t>e</a:t>
            </a:r>
            <a:r>
              <a:rPr b="0" sz="3555" i="1" lang="en-US"/>
              <a:t>n</a:t>
            </a:r>
            <a:r>
              <a:rPr b="0" sz="3555" i="1" lang="en-US"/>
              <a:t>d</a:t>
            </a:r>
            <a:r>
              <a:rPr b="0" sz="3555" i="1" lang="en-US"/>
              <a:t> </a:t>
            </a:r>
            <a:r>
              <a:rPr b="0" sz="3555" i="1" lang="en-US"/>
              <a:t>b</a:t>
            </a:r>
            <a:r>
              <a:rPr b="0" sz="3555" i="1" lang="en-US"/>
              <a:t>n</a:t>
            </a:r>
            <a:r>
              <a:rPr b="0" sz="3555" i="1" lang="en-US"/>
              <a:t>s</a:t>
            </a:r>
            <a:r>
              <a:rPr b="0" sz="3555" i="1" lang="en-US"/>
              <a:t> </a:t>
            </a:r>
            <a:r>
              <a:rPr b="0" sz="3555" i="1" lang="en-US"/>
              <a:t>i</a:t>
            </a:r>
            <a:r>
              <a:rPr b="0" sz="3555" i="1" lang="en-US"/>
              <a:t>n</a:t>
            </a:r>
            <a:r>
              <a:rPr b="0" sz="3555" i="1" lang="en-US"/>
              <a:t> </a:t>
            </a:r>
            <a:r>
              <a:rPr b="0" sz="3555" i="1" lang="en-US"/>
              <a:t>m</a:t>
            </a:r>
            <a:r>
              <a:rPr b="0" sz="3555" i="1" lang="en-US"/>
              <a:t>a</a:t>
            </a:r>
            <a:r>
              <a:rPr b="0" sz="3555" i="1" lang="en-US"/>
              <a:t>r</a:t>
            </a:r>
            <a:r>
              <a:rPr b="0" sz="3555" i="1" lang="en-US"/>
              <a:t>k</a:t>
            </a:r>
            <a:r>
              <a:rPr b="0" sz="3555" i="1" lang="en-US"/>
              <a:t>e</a:t>
            </a:r>
            <a:r>
              <a:rPr b="0" sz="3555" i="1" lang="en-US"/>
              <a:t>t</a:t>
            </a:r>
            <a:r>
              <a:rPr b="0" sz="3555" i="1" lang="en-US"/>
              <a:t>ing </a:t>
            </a:r>
            <a:r>
              <a:rPr b="0" sz="3555" i="1" lang="en-US"/>
              <a:t>campaigns</a:t>
            </a:r>
            <a:r>
              <a:rPr b="0" sz="3555" i="1" lang="en-US"/>
              <a:t> </a:t>
            </a:r>
            <a:r>
              <a:rPr b="0" sz="3555" i="0" lang="en-US"/>
              <a:t>✅</a:t>
            </a:r>
            <a:r>
              <a:rPr b="0" sz="3555" i="0" lang="en-US"/>
              <a:t>✅</a:t>
            </a:r>
            <a:r>
              <a:rPr b="0" sz="3555" i="0" lang="en-US"/>
              <a:t>✅</a:t>
            </a:r>
            <a:r>
              <a:rPr sz="3600" lang="en-US"/>
              <a:t> </a:t>
            </a:r>
            <a:endParaRPr sz="36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16" name=""/>
          <p:cNvSpPr>
            <a:spLocks noGrp="1"/>
          </p:cNvSpPr>
          <p:nvPr>
            <p:ph type="title"/>
          </p:nvPr>
        </p:nvSpPr>
        <p:spPr/>
        <p:txBody>
          <a:bodyPr>
            <a:normAutofit/>
          </a:bodyPr>
          <a:p>
            <a:r>
              <a:rPr lang="en-US"/>
              <a:t>M</a:t>
            </a:r>
            <a:r>
              <a:rPr lang="en-US"/>
              <a:t>o</a:t>
            </a:r>
            <a:r>
              <a:rPr lang="en-US"/>
              <a:t>t</a:t>
            </a:r>
            <a:r>
              <a:rPr lang="en-US"/>
              <a:t>i</a:t>
            </a:r>
            <a:r>
              <a:rPr lang="en-US"/>
              <a:t>v</a:t>
            </a:r>
            <a:r>
              <a:rPr lang="en-US"/>
              <a:t>e</a:t>
            </a:r>
            <a:r>
              <a:rPr lang="en-US"/>
              <a:t> </a:t>
            </a:r>
            <a:r>
              <a:rPr lang="en-US"/>
              <a:t>.</a:t>
            </a:r>
            <a:r>
              <a:rPr lang="en-US"/>
              <a:t>.</a:t>
            </a:r>
            <a:r>
              <a:rPr lang="en-US"/>
              <a:t>.</a:t>
            </a:r>
            <a:endParaRPr lang="en-US"/>
          </a:p>
        </p:txBody>
      </p:sp>
      <p:sp>
        <p:nvSpPr>
          <p:cNvPr id="1048617" name=""/>
          <p:cNvSpPr>
            <a:spLocks noGrp="1"/>
          </p:cNvSpPr>
          <p:nvPr>
            <p:ph idx="1"/>
          </p:nvPr>
        </p:nvSpPr>
        <p:spPr>
          <a:xfrm>
            <a:off x="83644" y="1690688"/>
            <a:ext cx="9204642" cy="4711819"/>
          </a:xfrm>
        </p:spPr>
        <p:txBody>
          <a:bodyPr>
            <a:normAutofit fontScale="96429" lnSpcReduction="20000"/>
          </a:bodyPr>
          <a:p>
            <a:pPr indent="0" marL="0">
              <a:buNone/>
            </a:pPr>
            <a:endParaRPr lang="en-US"/>
          </a:p>
          <a:p>
            <a:pPr>
              <a:lnSpc>
                <a:spcPct val="120000"/>
              </a:lnSpc>
            </a:pPr>
            <a:r>
              <a:rPr b="1" sz="3333" lang="en-US"/>
              <a:t>N</a:t>
            </a:r>
            <a:r>
              <a:rPr b="1" sz="3333" lang="en-US"/>
              <a:t>F</a:t>
            </a:r>
            <a:r>
              <a:rPr b="1" sz="3333" lang="en-US"/>
              <a:t>T</a:t>
            </a:r>
            <a:r>
              <a:rPr sz="3333" lang="en-US"/>
              <a:t> </a:t>
            </a:r>
            <a:r>
              <a:rPr sz="3333" lang="en-US"/>
              <a:t>world</a:t>
            </a:r>
            <a:r>
              <a:rPr sz="3333" lang="en-US"/>
              <a:t> </a:t>
            </a:r>
            <a:r>
              <a:rPr sz="3333" lang="en-US"/>
              <a:t>t</a:t>
            </a:r>
            <a:r>
              <a:rPr sz="3333" lang="en-US"/>
              <a:t>r</a:t>
            </a:r>
            <a:r>
              <a:rPr sz="3333" lang="en-US"/>
              <a:t>a</a:t>
            </a:r>
            <a:r>
              <a:rPr sz="3333" lang="en-US"/>
              <a:t>d</a:t>
            </a:r>
            <a:r>
              <a:rPr sz="3333" lang="en-US"/>
              <a:t>ing </a:t>
            </a:r>
            <a:r>
              <a:rPr sz="3333" lang="en-US"/>
              <a:t>volume</a:t>
            </a:r>
            <a:r>
              <a:rPr sz="3333" lang="en-US"/>
              <a:t>'</a:t>
            </a:r>
            <a:r>
              <a:rPr sz="3333" lang="en-US"/>
              <a:t>2</a:t>
            </a:r>
            <a:r>
              <a:rPr sz="3333" lang="en-US"/>
              <a:t>1</a:t>
            </a:r>
            <a:r>
              <a:rPr sz="3333" lang="en-US"/>
              <a:t> </a:t>
            </a:r>
            <a:r>
              <a:rPr sz="3333" lang="en-US"/>
              <a:t>i</a:t>
            </a:r>
            <a:r>
              <a:rPr sz="3333" lang="en-US"/>
              <a:t>s</a:t>
            </a:r>
            <a:r>
              <a:rPr sz="3333" lang="en-US"/>
              <a:t> </a:t>
            </a:r>
            <a:r>
              <a:rPr sz="3333" lang="en-US"/>
              <a:t> </a:t>
            </a:r>
            <a:r>
              <a:rPr b="1" sz="3333" lang="en-US"/>
              <a:t>$</a:t>
            </a:r>
            <a:r>
              <a:rPr b="1" sz="3333" lang="en-US"/>
              <a:t>5</a:t>
            </a:r>
            <a:r>
              <a:rPr b="1" sz="3333" lang="en-US"/>
              <a:t>5</a:t>
            </a:r>
            <a:r>
              <a:rPr b="1" sz="3333" lang="en-US"/>
              <a:t> </a:t>
            </a:r>
            <a:r>
              <a:rPr b="1" sz="3333" lang="en-US"/>
              <a:t>b</a:t>
            </a:r>
            <a:r>
              <a:rPr b="1" sz="3333" lang="en-US"/>
              <a:t>n</a:t>
            </a:r>
            <a:r>
              <a:rPr b="1" sz="3333" lang="en-US"/>
              <a:t>s</a:t>
            </a:r>
            <a:endParaRPr b="1" sz="3333" lang="en-US"/>
          </a:p>
          <a:p>
            <a:pPr indent="0" marL="0">
              <a:lnSpc>
                <a:spcPct val="120000"/>
              </a:lnSpc>
              <a:buNone/>
            </a:pPr>
            <a:r>
              <a:rPr sz="2916" lang="en-US"/>
              <a:t>(</a:t>
            </a:r>
            <a:r>
              <a:rPr sz="2916" lang="en-US"/>
              <a:t>https://www.pwc.com/gx/en/industries/tmt/media/outlook/outlook-</a:t>
            </a:r>
            <a:r>
              <a:rPr sz="2916" lang="en-US"/>
              <a:t>perspectives.html)</a:t>
            </a:r>
            <a:endParaRPr sz="2916" lang="en-US"/>
          </a:p>
          <a:p>
            <a:endParaRPr lang="en-US"/>
          </a:p>
          <a:p>
            <a:pPr>
              <a:lnSpc>
                <a:spcPct val="120000"/>
              </a:lnSpc>
            </a:pPr>
            <a:r>
              <a:rPr b="1" sz="3333" lang="en-US"/>
              <a:t>M</a:t>
            </a:r>
            <a:r>
              <a:rPr b="1" sz="3333" lang="en-US"/>
              <a:t>e</a:t>
            </a:r>
            <a:r>
              <a:rPr b="1" sz="3333" lang="en-US"/>
              <a:t>t</a:t>
            </a:r>
            <a:r>
              <a:rPr b="1" sz="3333" lang="en-US"/>
              <a:t>averse</a:t>
            </a:r>
            <a:r>
              <a:rPr sz="3333" lang="en-US"/>
              <a:t> </a:t>
            </a:r>
            <a:r>
              <a:rPr sz="3333" lang="en-US"/>
              <a:t>i</a:t>
            </a:r>
            <a:r>
              <a:rPr sz="3333" lang="en-US"/>
              <a:t>s</a:t>
            </a:r>
            <a:r>
              <a:rPr sz="3333" lang="en-US"/>
              <a:t> </a:t>
            </a:r>
            <a:r>
              <a:rPr b="1" sz="3333" lang="en-US"/>
              <a:t>$</a:t>
            </a:r>
            <a:r>
              <a:rPr b="1" sz="3333" lang="en-US"/>
              <a:t>2</a:t>
            </a:r>
            <a:r>
              <a:rPr b="1" sz="3333" lang="en-US"/>
              <a:t>1</a:t>
            </a:r>
            <a:r>
              <a:rPr b="1" sz="3333" lang="en-US"/>
              <a:t>0</a:t>
            </a:r>
            <a:r>
              <a:rPr b="1" sz="3333" lang="en-US"/>
              <a:t> </a:t>
            </a:r>
            <a:r>
              <a:rPr b="1" sz="3333" lang="en-US"/>
              <a:t>b</a:t>
            </a:r>
            <a:r>
              <a:rPr b="1" sz="3333" lang="en-US"/>
              <a:t>n</a:t>
            </a:r>
            <a:r>
              <a:rPr b="1" sz="3333" lang="en-US"/>
              <a:t>s</a:t>
            </a:r>
            <a:r>
              <a:rPr b="1" sz="3333" lang="en-US"/>
              <a:t> </a:t>
            </a:r>
            <a:r>
              <a:rPr b="0" sz="3333" lang="en-US"/>
              <a:t>e</a:t>
            </a:r>
            <a:r>
              <a:rPr b="0" sz="3333" lang="en-US"/>
              <a:t>x</a:t>
            </a:r>
            <a:r>
              <a:rPr b="0" sz="3333" lang="en-US"/>
              <a:t>p</a:t>
            </a:r>
            <a:r>
              <a:rPr b="0" sz="3333" lang="en-US"/>
              <a:t>ected</a:t>
            </a:r>
            <a:r>
              <a:rPr b="0" sz="3333" lang="en-US"/>
              <a:t> </a:t>
            </a:r>
            <a:r>
              <a:rPr b="0" sz="3333" lang="en-US"/>
              <a:t>t</a:t>
            </a:r>
            <a:r>
              <a:rPr b="0" sz="3333" lang="en-US"/>
              <a:t>o</a:t>
            </a:r>
            <a:r>
              <a:rPr b="0" sz="3333" lang="en-US"/>
              <a:t> </a:t>
            </a:r>
            <a:r>
              <a:rPr b="0" sz="3333" lang="en-US"/>
              <a:t>h</a:t>
            </a:r>
            <a:r>
              <a:rPr b="0" sz="3333" lang="en-US"/>
              <a:t>i</a:t>
            </a:r>
            <a:r>
              <a:rPr b="0" sz="3333" lang="en-US"/>
              <a:t>t</a:t>
            </a:r>
            <a:r>
              <a:rPr b="0" sz="3333" lang="en-US"/>
              <a:t> </a:t>
            </a:r>
            <a:r>
              <a:rPr b="1" sz="3333" lang="en-US"/>
              <a:t>7</a:t>
            </a:r>
            <a:r>
              <a:rPr b="1" sz="3333" lang="en-US"/>
              <a:t>3</a:t>
            </a:r>
            <a:r>
              <a:rPr b="1" sz="3333" lang="en-US"/>
              <a:t>0</a:t>
            </a:r>
            <a:r>
              <a:rPr b="0" sz="3333" lang="en-US"/>
              <a:t> </a:t>
            </a:r>
            <a:r>
              <a:rPr b="0" sz="3333" lang="en-US"/>
              <a:t>b</a:t>
            </a:r>
            <a:r>
              <a:rPr b="0" sz="3333" lang="en-US"/>
              <a:t>y</a:t>
            </a:r>
            <a:r>
              <a:rPr b="0" sz="3333" lang="en-US"/>
              <a:t> </a:t>
            </a:r>
            <a:r>
              <a:rPr b="0" sz="3333" lang="en-US"/>
              <a:t>2</a:t>
            </a:r>
            <a:r>
              <a:rPr b="0" sz="3333" lang="en-US"/>
              <a:t>8</a:t>
            </a:r>
            <a:r>
              <a:rPr b="1" sz="3333" lang="en-US"/>
              <a:t> </a:t>
            </a:r>
            <a:endParaRPr b="1" sz="3333" lang="en-US"/>
          </a:p>
          <a:p>
            <a:pPr indent="0" marL="0">
              <a:lnSpc>
                <a:spcPct val="120000"/>
              </a:lnSpc>
              <a:buNone/>
            </a:pPr>
            <a:r>
              <a:rPr sz="2916" lang="en-US"/>
              <a:t>(</a:t>
            </a:r>
            <a:r>
              <a:rPr sz="2916" lang="en-US"/>
              <a:t>https://www.fnfresearch.com/sample/metaverse-market</a:t>
            </a:r>
            <a:r>
              <a:rPr sz="2916" lang="en-US"/>
              <a:t>)</a:t>
            </a:r>
            <a:endParaRPr sz="2916"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19" name=""/>
          <p:cNvSpPr>
            <a:spLocks noGrp="1"/>
          </p:cNvSpPr>
          <p:nvPr>
            <p:ph type="title"/>
          </p:nvPr>
        </p:nvSpPr>
        <p:spPr/>
        <p:txBody>
          <a:bodyPr>
            <a:normAutofit fontScale="90000"/>
          </a:bodyPr>
          <a:p>
            <a:r>
              <a:rPr lang="en-US"/>
              <a:t>W</a:t>
            </a:r>
            <a:r>
              <a:rPr lang="en-US"/>
              <a:t>h</a:t>
            </a:r>
            <a:r>
              <a:rPr lang="en-US"/>
              <a:t>e</a:t>
            </a:r>
            <a:r>
              <a:rPr lang="en-US"/>
              <a:t>r</a:t>
            </a:r>
            <a:r>
              <a:rPr lang="en-US"/>
              <a:t>e</a:t>
            </a:r>
            <a:r>
              <a:rPr lang="en-US"/>
              <a:t> </a:t>
            </a:r>
            <a:r>
              <a:rPr lang="en-US"/>
              <a:t>is </a:t>
            </a:r>
            <a:r>
              <a:rPr lang="en-US"/>
              <a:t>E</a:t>
            </a:r>
            <a:r>
              <a:rPr lang="en-US"/>
              <a:t>g</a:t>
            </a:r>
            <a:r>
              <a:rPr lang="en-US"/>
              <a:t>y</a:t>
            </a:r>
            <a:r>
              <a:rPr lang="en-US"/>
              <a:t>p</a:t>
            </a:r>
            <a:r>
              <a:rPr lang="en-US"/>
              <a:t>t </a:t>
            </a:r>
            <a:r>
              <a:rPr lang="en-US"/>
              <a:t>(</a:t>
            </a:r>
            <a:r>
              <a:rPr lang="en-US"/>
              <a:t>1</a:t>
            </a:r>
            <a:r>
              <a:rPr lang="en-US"/>
              <a:t>/</a:t>
            </a:r>
            <a:r>
              <a:rPr lang="en-US"/>
              <a:t>3</a:t>
            </a:r>
            <a:r>
              <a:rPr lang="en-US"/>
              <a:t> </a:t>
            </a:r>
            <a:r>
              <a:rPr lang="en-US"/>
              <a:t>w</a:t>
            </a:r>
            <a:r>
              <a:rPr lang="en-US"/>
              <a:t>o</a:t>
            </a:r>
            <a:r>
              <a:rPr lang="en-US"/>
              <a:t>r</a:t>
            </a:r>
            <a:r>
              <a:rPr lang="en-US"/>
              <a:t>l</a:t>
            </a:r>
            <a:r>
              <a:rPr lang="en-US"/>
              <a:t>d</a:t>
            </a:r>
            <a:r>
              <a:rPr lang="en-US"/>
              <a:t> </a:t>
            </a:r>
            <a:r>
              <a:rPr lang="en-US"/>
              <a:t>a</a:t>
            </a:r>
            <a:r>
              <a:rPr lang="en-US"/>
              <a:t>n</a:t>
            </a:r>
            <a:r>
              <a:rPr lang="en-US"/>
              <a:t>c</a:t>
            </a:r>
            <a:r>
              <a:rPr lang="en-US"/>
              <a:t>i</a:t>
            </a:r>
            <a:r>
              <a:rPr lang="en-US"/>
              <a:t>ent </a:t>
            </a:r>
            <a:r>
              <a:rPr lang="en-US"/>
              <a:t>h</a:t>
            </a:r>
            <a:r>
              <a:rPr lang="en-US"/>
              <a:t>e</a:t>
            </a:r>
            <a:r>
              <a:rPr lang="en-US"/>
              <a:t>r</a:t>
            </a:r>
            <a:r>
              <a:rPr lang="en-US"/>
              <a:t>i</a:t>
            </a:r>
            <a:r>
              <a:rPr lang="en-US"/>
              <a:t>tage</a:t>
            </a:r>
            <a:r>
              <a:rPr lang="en-US"/>
              <a:t>)</a:t>
            </a:r>
            <a:r>
              <a:rPr lang="en-US"/>
              <a:t> </a:t>
            </a:r>
            <a:r>
              <a:rPr lang="en-US"/>
              <a:t>s</a:t>
            </a:r>
            <a:r>
              <a:rPr lang="en-US"/>
              <a:t>h</a:t>
            </a:r>
            <a:r>
              <a:rPr lang="en-US"/>
              <a:t>a</a:t>
            </a:r>
            <a:r>
              <a:rPr lang="en-US"/>
              <a:t>r</a:t>
            </a:r>
            <a:r>
              <a:rPr lang="en-US"/>
              <a:t>e</a:t>
            </a:r>
            <a:r>
              <a:rPr lang="en-US"/>
              <a:t> </a:t>
            </a:r>
            <a:r>
              <a:rPr lang="en-US"/>
              <a:t>o</a:t>
            </a:r>
            <a:r>
              <a:rPr lang="en-US"/>
              <a:t>f</a:t>
            </a:r>
            <a:r>
              <a:rPr lang="en-US"/>
              <a:t> </a:t>
            </a:r>
            <a:r>
              <a:rPr lang="en-US"/>
              <a:t>t</a:t>
            </a:r>
            <a:r>
              <a:rPr lang="en-US"/>
              <a:t>h</a:t>
            </a:r>
            <a:r>
              <a:rPr lang="en-US"/>
              <a:t>i</a:t>
            </a:r>
            <a:r>
              <a:rPr lang="en-US"/>
              <a:t>s</a:t>
            </a:r>
            <a:r>
              <a:rPr lang="en-US"/>
              <a:t> </a:t>
            </a:r>
            <a:r>
              <a:rPr lang="en-US"/>
              <a:t>P</a:t>
            </a:r>
            <a:r>
              <a:rPr lang="en-US"/>
              <a:t>i</a:t>
            </a:r>
            <a:r>
              <a:rPr lang="en-US"/>
              <a:t>e</a:t>
            </a:r>
            <a:r>
              <a:rPr lang="en-US"/>
              <a:t>?</a:t>
            </a:r>
            <a:r>
              <a:rPr lang="en-US"/>
              <a:t>?</a:t>
            </a:r>
            <a:r>
              <a:rPr lang="en-US"/>
              <a:t>?</a:t>
            </a:r>
            <a:endParaRPr lang="en-US"/>
          </a:p>
        </p:txBody>
      </p:sp>
      <p:pic>
        <p:nvPicPr>
          <p:cNvPr id="2097152" name=""/>
          <p:cNvPicPr>
            <a:picLocks/>
          </p:cNvPicPr>
          <p:nvPr/>
        </p:nvPicPr>
        <p:blipFill>
          <a:blip xmlns:r="http://schemas.openxmlformats.org/officeDocument/2006/relationships" r:embed="rId1"/>
          <a:srcRect l="0" t="14045" r="0" b="7212"/>
          <a:stretch>
            <a:fillRect/>
          </a:stretch>
        </p:blipFill>
        <p:spPr>
          <a:xfrm rot="0">
            <a:off x="1140476" y="1978436"/>
            <a:ext cx="6863048" cy="4410983"/>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21" name=""/>
          <p:cNvSpPr>
            <a:spLocks noGrp="1"/>
          </p:cNvSpPr>
          <p:nvPr>
            <p:ph type="title"/>
          </p:nvPr>
        </p:nvSpPr>
        <p:spPr/>
        <p:txBody>
          <a:bodyPr/>
          <a:p>
            <a:r>
              <a:rPr lang="en-US"/>
              <a:t>N</a:t>
            </a:r>
            <a:r>
              <a:rPr lang="en-US"/>
              <a:t>F</a:t>
            </a:r>
            <a:r>
              <a:rPr lang="en-US"/>
              <a:t>T</a:t>
            </a:r>
            <a:r>
              <a:rPr lang="en-US"/>
              <a:t>s</a:t>
            </a:r>
            <a:r>
              <a:rPr lang="en-US"/>
              <a:t> </a:t>
            </a:r>
            <a:r>
              <a:rPr lang="en-US"/>
              <a:t>i</a:t>
            </a:r>
            <a:r>
              <a:rPr lang="en-US"/>
              <a:t>n</a:t>
            </a:r>
            <a:r>
              <a:rPr lang="en-US"/>
              <a:t> </a:t>
            </a:r>
            <a:r>
              <a:rPr lang="en-US"/>
              <a:t>a</a:t>
            </a:r>
            <a:r>
              <a:rPr lang="en-US"/>
              <a:t>r</a:t>
            </a:r>
            <a:r>
              <a:rPr lang="en-US"/>
              <a:t>t</a:t>
            </a:r>
            <a:r>
              <a:rPr lang="en-US"/>
              <a:t>s</a:t>
            </a:r>
            <a:r>
              <a:rPr lang="en-US"/>
              <a:t> </a:t>
            </a:r>
            <a:r>
              <a:rPr lang="en-US"/>
              <a:t>&amp;</a:t>
            </a:r>
            <a:r>
              <a:rPr lang="en-US"/>
              <a:t> </a:t>
            </a:r>
            <a:r>
              <a:rPr lang="en-US"/>
              <a:t>C</a:t>
            </a:r>
            <a:r>
              <a:rPr lang="en-US"/>
              <a:t>e</a:t>
            </a:r>
            <a:r>
              <a:rPr lang="en-US"/>
              <a:t>l</a:t>
            </a:r>
            <a:r>
              <a:rPr lang="en-US"/>
              <a:t>e</a:t>
            </a:r>
            <a:r>
              <a:rPr lang="en-US"/>
              <a:t>b</a:t>
            </a:r>
            <a:r>
              <a:rPr lang="en-US"/>
              <a:t>e</a:t>
            </a:r>
            <a:r>
              <a:rPr lang="en-US"/>
              <a:t>r</a:t>
            </a:r>
            <a:r>
              <a:rPr lang="en-US"/>
              <a:t>t</a:t>
            </a:r>
            <a:r>
              <a:rPr lang="en-US"/>
              <a:t>i</a:t>
            </a:r>
            <a:r>
              <a:rPr lang="en-US"/>
              <a:t>e</a:t>
            </a:r>
            <a:r>
              <a:rPr lang="en-US"/>
              <a:t>s</a:t>
            </a:r>
            <a:r>
              <a:rPr lang="en-US"/>
              <a:t> </a:t>
            </a:r>
            <a:r>
              <a:rPr lang="en-US"/>
              <a:t>(</a:t>
            </a:r>
            <a:r>
              <a:rPr lang="en-US"/>
              <a:t>E</a:t>
            </a:r>
            <a:r>
              <a:rPr lang="en-US"/>
              <a:t>n</a:t>
            </a:r>
            <a:r>
              <a:rPr lang="en-US"/>
              <a:t>t</a:t>
            </a:r>
            <a:r>
              <a:rPr lang="en-US"/>
              <a:t>e</a:t>
            </a:r>
            <a:r>
              <a:rPr lang="en-US"/>
              <a:t>r</a:t>
            </a:r>
            <a:r>
              <a:rPr lang="en-US"/>
              <a:t>tainment</a:t>
            </a:r>
            <a:r>
              <a:rPr lang="en-US"/>
              <a:t> </a:t>
            </a:r>
            <a:r>
              <a:rPr lang="en-US"/>
              <a:t>B</a:t>
            </a:r>
            <a:r>
              <a:rPr lang="en-US"/>
              <a:t>u</a:t>
            </a:r>
            <a:r>
              <a:rPr lang="en-US"/>
              <a:t>s</a:t>
            </a:r>
            <a:r>
              <a:rPr lang="en-US"/>
              <a:t>i</a:t>
            </a:r>
            <a:r>
              <a:rPr lang="en-US"/>
              <a:t>ness</a:t>
            </a:r>
            <a:r>
              <a:rPr lang="en-US"/>
              <a:t>)</a:t>
            </a:r>
            <a:r>
              <a:rPr lang="en-US"/>
              <a:t> </a:t>
            </a:r>
            <a:endParaRPr lang="en-US"/>
          </a:p>
        </p:txBody>
      </p:sp>
      <p:sp>
        <p:nvSpPr>
          <p:cNvPr id="1048622" name=""/>
          <p:cNvSpPr txBox="1"/>
          <p:nvPr/>
        </p:nvSpPr>
        <p:spPr>
          <a:xfrm>
            <a:off x="279087" y="1690688"/>
            <a:ext cx="8585827" cy="5158740"/>
          </a:xfrm>
          <a:prstGeom prst="rect"/>
        </p:spPr>
        <p:txBody>
          <a:bodyPr rtlCol="0" wrap="square">
            <a:spAutoFit/>
          </a:bodyPr>
          <a:p>
            <a:pPr indent="-457200" marL="457200">
              <a:lnSpc>
                <a:spcPct val="150000"/>
              </a:lnSpc>
              <a:buFont typeface="Arial"/>
              <a:buChar char="•"/>
            </a:pPr>
            <a:r>
              <a:rPr b="1" sz="3200" lang="en-US"/>
              <a:t>G</a:t>
            </a:r>
            <a:r>
              <a:rPr b="1" sz="3200" lang="en-US"/>
              <a:t>a</a:t>
            </a:r>
            <a:r>
              <a:rPr b="1" sz="3200" lang="en-US"/>
              <a:t>m</a:t>
            </a:r>
            <a:r>
              <a:rPr b="1" sz="3200" lang="en-US"/>
              <a:t>e</a:t>
            </a:r>
            <a:r>
              <a:rPr b="1" sz="3200" lang="en-US"/>
              <a:t>s</a:t>
            </a:r>
            <a:r>
              <a:rPr sz="2800" lang="en-US"/>
              <a:t> </a:t>
            </a:r>
            <a:r>
              <a:rPr sz="2800" lang="en-US"/>
              <a:t>:</a:t>
            </a:r>
            <a:r>
              <a:rPr sz="2800" lang="en-US"/>
              <a:t> </a:t>
            </a:r>
            <a:r>
              <a:rPr sz="2800" lang="en-US"/>
              <a:t>C</a:t>
            </a:r>
            <a:r>
              <a:rPr sz="2800" lang="en-US"/>
              <a:t>r</a:t>
            </a:r>
            <a:r>
              <a:rPr sz="2800" lang="en-US"/>
              <a:t>y</a:t>
            </a:r>
            <a:r>
              <a:rPr sz="2800" lang="en-US"/>
              <a:t>p</a:t>
            </a:r>
            <a:r>
              <a:rPr sz="2800" lang="en-US"/>
              <a:t>t</a:t>
            </a:r>
            <a:r>
              <a:rPr sz="2800" lang="en-US"/>
              <a:t>o</a:t>
            </a:r>
            <a:r>
              <a:rPr sz="2800" lang="en-US"/>
              <a:t>p</a:t>
            </a:r>
            <a:r>
              <a:rPr sz="2800" lang="en-US"/>
              <a:t>unks</a:t>
            </a:r>
            <a:r>
              <a:rPr sz="2800" lang="en-US"/>
              <a:t>,</a:t>
            </a:r>
            <a:r>
              <a:rPr sz="2800" lang="en-US"/>
              <a:t> </a:t>
            </a:r>
            <a:r>
              <a:rPr sz="2800" lang="en-US"/>
              <a:t>C</a:t>
            </a:r>
            <a:r>
              <a:rPr sz="2800" lang="en-US"/>
              <a:t>r</a:t>
            </a:r>
            <a:r>
              <a:rPr sz="2800" lang="en-US"/>
              <a:t>y</a:t>
            </a:r>
            <a:r>
              <a:rPr sz="2800" lang="en-US"/>
              <a:t>p</a:t>
            </a:r>
            <a:r>
              <a:rPr sz="2800" lang="en-US"/>
              <a:t>t</a:t>
            </a:r>
            <a:r>
              <a:rPr sz="2800" lang="en-US"/>
              <a:t>o</a:t>
            </a:r>
            <a:r>
              <a:rPr sz="2800" lang="en-US"/>
              <a:t>K</a:t>
            </a:r>
            <a:r>
              <a:rPr sz="2800" lang="en-US"/>
              <a:t>i</a:t>
            </a:r>
            <a:r>
              <a:rPr sz="2800" lang="en-US"/>
              <a:t>t</a:t>
            </a:r>
            <a:r>
              <a:rPr sz="2800" lang="en-US"/>
              <a:t>t</a:t>
            </a:r>
            <a:r>
              <a:rPr sz="2800" lang="en-US"/>
              <a:t>i</a:t>
            </a:r>
            <a:r>
              <a:rPr sz="2800" lang="en-US"/>
              <a:t>e</a:t>
            </a:r>
            <a:r>
              <a:rPr sz="2800" lang="en-US"/>
              <a:t>s</a:t>
            </a:r>
            <a:r>
              <a:rPr sz="2800" lang="en-US"/>
              <a:t>,</a:t>
            </a:r>
            <a:r>
              <a:rPr sz="2800" lang="en-US"/>
              <a:t> </a:t>
            </a:r>
            <a:endParaRPr sz="3146" lang="en-US"/>
          </a:p>
          <a:p>
            <a:pPr indent="0" marL="0">
              <a:lnSpc>
                <a:spcPct val="120000"/>
              </a:lnSpc>
              <a:buNone/>
            </a:pPr>
            <a:r>
              <a:rPr sz="2800" lang="en-US"/>
              <a:t>A</a:t>
            </a:r>
            <a:r>
              <a:rPr sz="2800" lang="en-US"/>
              <a:t>x</a:t>
            </a:r>
            <a:r>
              <a:rPr sz="2800" lang="en-US"/>
              <a:t>i</a:t>
            </a:r>
            <a:r>
              <a:rPr sz="2800" lang="en-US"/>
              <a:t>e</a:t>
            </a:r>
            <a:r>
              <a:rPr sz="2800" lang="en-US"/>
              <a:t> </a:t>
            </a:r>
            <a:r>
              <a:rPr sz="2800" lang="en-US"/>
              <a:t>:</a:t>
            </a:r>
            <a:r>
              <a:rPr sz="2800" lang="en-US"/>
              <a:t> </a:t>
            </a:r>
            <a:r>
              <a:rPr sz="2800" lang="en-US"/>
              <a:t>➡️</a:t>
            </a:r>
            <a:r>
              <a:rPr sz="2800" lang="en-US"/>
              <a:t> </a:t>
            </a:r>
            <a:r>
              <a:rPr sz="2800" lang="en-US"/>
              <a:t>Phillip</a:t>
            </a:r>
            <a:r>
              <a:rPr sz="2800" lang="en-US"/>
              <a:t>i</a:t>
            </a:r>
            <a:r>
              <a:rPr sz="2800" lang="en-US"/>
              <a:t>n</a:t>
            </a:r>
            <a:r>
              <a:rPr sz="2800" lang="en-US"/>
              <a:t>e</a:t>
            </a:r>
            <a:r>
              <a:rPr sz="2800" lang="en-US"/>
              <a:t>s</a:t>
            </a:r>
            <a:r>
              <a:rPr sz="2800" lang="en-US"/>
              <a:t> </a:t>
            </a:r>
            <a:r>
              <a:rPr sz="2800" lang="en-US"/>
              <a:t>❎</a:t>
            </a:r>
            <a:r>
              <a:rPr sz="2800" lang="en-US"/>
              <a:t> </a:t>
            </a:r>
            <a:r>
              <a:rPr sz="2800" lang="en-US"/>
              <a:t>(</a:t>
            </a:r>
            <a:r>
              <a:rPr sz="2800" lang="en-US"/>
              <a:t>w</a:t>
            </a:r>
            <a:r>
              <a:rPr sz="2800" lang="en-US"/>
              <a:t>e</a:t>
            </a:r>
            <a:r>
              <a:rPr sz="2800" lang="en-US"/>
              <a:t> </a:t>
            </a:r>
            <a:r>
              <a:rPr sz="2800" lang="en-US"/>
              <a:t>d</a:t>
            </a:r>
            <a:r>
              <a:rPr sz="2800" lang="en-US"/>
              <a:t>o</a:t>
            </a:r>
            <a:r>
              <a:rPr sz="2800" lang="en-US"/>
              <a:t>n't</a:t>
            </a:r>
            <a:r>
              <a:rPr sz="2800" lang="en-US"/>
              <a:t> </a:t>
            </a:r>
            <a:r>
              <a:rPr sz="2800" lang="en-US"/>
              <a:t>want</a:t>
            </a:r>
            <a:r>
              <a:rPr sz="2800" lang="en-US"/>
              <a:t> to</a:t>
            </a:r>
            <a:r>
              <a:rPr sz="2800" lang="en-US"/>
              <a:t> </a:t>
            </a:r>
            <a:r>
              <a:rPr sz="2800" lang="en-US"/>
              <a:t>r</a:t>
            </a:r>
            <a:r>
              <a:rPr sz="2800" lang="en-US"/>
              <a:t>e</a:t>
            </a:r>
            <a:r>
              <a:rPr sz="2800" lang="en-US"/>
              <a:t>p</a:t>
            </a:r>
            <a:r>
              <a:rPr sz="2800" lang="en-US"/>
              <a:t>e</a:t>
            </a:r>
            <a:r>
              <a:rPr sz="2800" lang="en-US"/>
              <a:t>at</a:t>
            </a:r>
            <a:r>
              <a:rPr sz="2800" lang="en-US"/>
              <a:t> </a:t>
            </a:r>
            <a:r>
              <a:rPr sz="2800" lang="en-US"/>
              <a:t>t</a:t>
            </a:r>
            <a:r>
              <a:rPr sz="2800" lang="en-US"/>
              <a:t>h</a:t>
            </a:r>
            <a:r>
              <a:rPr sz="2800" lang="en-US"/>
              <a:t>a</a:t>
            </a:r>
            <a:r>
              <a:rPr sz="2800" lang="en-US"/>
              <a:t>t</a:t>
            </a:r>
            <a:r>
              <a:rPr sz="2800" lang="en-US"/>
              <a:t>)</a:t>
            </a:r>
            <a:endParaRPr sz="3146" lang="en-US"/>
          </a:p>
          <a:p>
            <a:pPr indent="0" marL="0">
              <a:lnSpc>
                <a:spcPct val="50000"/>
              </a:lnSpc>
              <a:buNone/>
            </a:pPr>
            <a:endParaRPr sz="3146" lang="en-US"/>
          </a:p>
          <a:p>
            <a:pPr indent="-457200" marL="457200">
              <a:lnSpc>
                <a:spcPct val="150000"/>
              </a:lnSpc>
              <a:buFont typeface="Arial"/>
              <a:buChar char="•"/>
            </a:pPr>
            <a:r>
              <a:rPr sz="2800" lang="en-US"/>
              <a:t>B</a:t>
            </a:r>
            <a:r>
              <a:rPr sz="2800" lang="en-US"/>
              <a:t>e</a:t>
            </a:r>
            <a:r>
              <a:rPr sz="2800" lang="en-US"/>
              <a:t>e</a:t>
            </a:r>
            <a:r>
              <a:rPr sz="2800" lang="en-US"/>
              <a:t>p</a:t>
            </a:r>
            <a:r>
              <a:rPr sz="2800" lang="en-US"/>
              <a:t>l</a:t>
            </a:r>
            <a:r>
              <a:rPr sz="2800" lang="en-US"/>
              <a:t>e</a:t>
            </a:r>
            <a:r>
              <a:rPr sz="2800" lang="en-US"/>
              <a:t> </a:t>
            </a:r>
            <a:r>
              <a:rPr sz="2800" lang="en-US"/>
              <a:t>p</a:t>
            </a:r>
            <a:r>
              <a:rPr sz="2800" lang="en-US"/>
              <a:t>i</a:t>
            </a:r>
            <a:r>
              <a:rPr sz="2800" lang="en-US"/>
              <a:t>c</a:t>
            </a:r>
            <a:r>
              <a:rPr sz="2800" lang="en-US"/>
              <a:t> </a:t>
            </a:r>
            <a:r>
              <a:rPr sz="2800" lang="en-US"/>
              <a:t>~</a:t>
            </a:r>
            <a:r>
              <a:rPr sz="2800" lang="en-US"/>
              <a:t> </a:t>
            </a:r>
            <a:r>
              <a:rPr sz="2800" lang="en-US"/>
              <a:t>$</a:t>
            </a:r>
            <a:r>
              <a:rPr sz="2800" lang="en-US"/>
              <a:t>6</a:t>
            </a:r>
            <a:r>
              <a:rPr sz="2800" lang="en-US"/>
              <a:t>9</a:t>
            </a:r>
            <a:r>
              <a:rPr sz="2800" lang="en-US"/>
              <a:t> </a:t>
            </a:r>
            <a:r>
              <a:rPr sz="2800" lang="en-US"/>
              <a:t>➡️</a:t>
            </a:r>
            <a:r>
              <a:rPr sz="2800" lang="en-US"/>
              <a:t> </a:t>
            </a:r>
            <a:r>
              <a:rPr b="1" sz="3200" lang="en-US"/>
              <a:t>P</a:t>
            </a:r>
            <a:r>
              <a:rPr b="1" sz="3200" lang="en-US"/>
              <a:t>a</a:t>
            </a:r>
            <a:r>
              <a:rPr b="1" sz="3200" lang="en-US"/>
              <a:t>i</a:t>
            </a:r>
            <a:r>
              <a:rPr b="1" sz="3200" lang="en-US"/>
              <a:t>n</a:t>
            </a:r>
            <a:r>
              <a:rPr b="1" sz="3200" lang="en-US"/>
              <a:t>ting</a:t>
            </a:r>
            <a:r>
              <a:rPr b="1" sz="3200" lang="en-US"/>
              <a:t>s</a:t>
            </a:r>
            <a:endParaRPr b="1" sz="3200" lang="en-US"/>
          </a:p>
          <a:p>
            <a:pPr indent="-457200" marL="457200">
              <a:lnSpc>
                <a:spcPct val="150000"/>
              </a:lnSpc>
              <a:buFont typeface="Arial"/>
              <a:buChar char="•"/>
            </a:pPr>
            <a:r>
              <a:rPr b="1" sz="3200" lang="en-US"/>
              <a:t>M</a:t>
            </a:r>
            <a:r>
              <a:rPr b="1" sz="3200" lang="en-US"/>
              <a:t>u</a:t>
            </a:r>
            <a:r>
              <a:rPr b="1" sz="3200" lang="en-US"/>
              <a:t>s</a:t>
            </a:r>
            <a:r>
              <a:rPr b="1" sz="3200" lang="en-US"/>
              <a:t>i</a:t>
            </a:r>
            <a:r>
              <a:rPr b="1" sz="3200" lang="en-US"/>
              <a:t>c</a:t>
            </a:r>
            <a:r>
              <a:rPr b="1" sz="3200" lang="en-US"/>
              <a:t>i</a:t>
            </a:r>
            <a:r>
              <a:rPr b="1" sz="3200" lang="en-US"/>
              <a:t>ans</a:t>
            </a:r>
            <a:endParaRPr b="1" sz="3200" lang="en-US"/>
          </a:p>
          <a:p>
            <a:pPr indent="0" lvl="0" marL="0">
              <a:lnSpc>
                <a:spcPct val="120000"/>
              </a:lnSpc>
              <a:buNone/>
            </a:pPr>
            <a:r>
              <a:rPr sz="2800" lang="en-US"/>
              <a:t> </a:t>
            </a:r>
            <a:r>
              <a:rPr sz="2800" lang="en-US"/>
              <a:t> </a:t>
            </a:r>
            <a:r>
              <a:rPr sz="2800" lang="en-US"/>
              <a:t> </a:t>
            </a:r>
            <a:r>
              <a:rPr sz="2800" lang="en-US"/>
              <a:t> </a:t>
            </a:r>
            <a:r>
              <a:rPr sz="2800" lang="en-US"/>
              <a:t> </a:t>
            </a:r>
            <a:r>
              <a:rPr sz="2800" lang="en-US"/>
              <a:t> </a:t>
            </a:r>
            <a:r>
              <a:rPr sz="2800" lang="en-US"/>
              <a:t> </a:t>
            </a:r>
            <a:r>
              <a:rPr sz="2800" lang="en-US"/>
              <a:t>(</a:t>
            </a:r>
            <a:r>
              <a:rPr sz="2800" lang="en-US"/>
              <a:t>F</a:t>
            </a:r>
            <a:r>
              <a:rPr sz="2800" lang="en-US"/>
              <a:t>a</a:t>
            </a:r>
            <a:r>
              <a:rPr sz="2800" lang="en-US"/>
              <a:t>n</a:t>
            </a:r>
            <a:r>
              <a:rPr sz="2800" lang="en-US"/>
              <a:t>s</a:t>
            </a:r>
            <a:r>
              <a:rPr sz="2800" lang="en-US"/>
              <a:t> </a:t>
            </a:r>
            <a:r>
              <a:rPr sz="2800" lang="en-US"/>
              <a:t>c</a:t>
            </a:r>
            <a:r>
              <a:rPr sz="2800" lang="en-US"/>
              <a:t>l</a:t>
            </a:r>
            <a:r>
              <a:rPr sz="2800" lang="en-US"/>
              <a:t>u</a:t>
            </a:r>
            <a:r>
              <a:rPr sz="2800" lang="en-US"/>
              <a:t>b</a:t>
            </a:r>
            <a:r>
              <a:rPr sz="2800" lang="en-US"/>
              <a:t>s</a:t>
            </a:r>
            <a:r>
              <a:rPr sz="2800" lang="en-US"/>
              <a:t>,</a:t>
            </a:r>
            <a:r>
              <a:rPr sz="2800" lang="en-US"/>
              <a:t> </a:t>
            </a:r>
            <a:r>
              <a:rPr sz="2800" lang="en-US"/>
              <a:t>t</a:t>
            </a:r>
            <a:r>
              <a:rPr sz="2800" lang="en-US"/>
              <a:t>i</a:t>
            </a:r>
            <a:r>
              <a:rPr sz="2800" lang="en-US"/>
              <a:t>c</a:t>
            </a:r>
            <a:r>
              <a:rPr sz="2800" lang="en-US"/>
              <a:t>k</a:t>
            </a:r>
            <a:r>
              <a:rPr sz="2800" lang="en-US"/>
              <a:t>e</a:t>
            </a:r>
            <a:r>
              <a:rPr sz="2800" lang="en-US"/>
              <a:t>t</a:t>
            </a:r>
            <a:r>
              <a:rPr sz="2800" lang="en-US"/>
              <a:t>s</a:t>
            </a:r>
            <a:r>
              <a:rPr sz="2800" lang="en-US"/>
              <a:t>,</a:t>
            </a:r>
            <a:r>
              <a:rPr sz="2800" lang="en-US"/>
              <a:t> </a:t>
            </a:r>
            <a:r>
              <a:rPr sz="2800" lang="en-US"/>
              <a:t>a</a:t>
            </a:r>
            <a:r>
              <a:rPr sz="2800" lang="en-US"/>
              <a:t>d</a:t>
            </a:r>
            <a:r>
              <a:rPr sz="2800" lang="en-US"/>
              <a:t>v</a:t>
            </a:r>
            <a:r>
              <a:rPr sz="2800" lang="en-US"/>
              <a:t>a</a:t>
            </a:r>
            <a:r>
              <a:rPr sz="2800" lang="en-US"/>
              <a:t>n</a:t>
            </a:r>
            <a:r>
              <a:rPr sz="2800" lang="en-US"/>
              <a:t>tage</a:t>
            </a:r>
            <a:r>
              <a:rPr sz="2800" lang="en-US"/>
              <a:t>s</a:t>
            </a:r>
            <a:r>
              <a:rPr sz="2800" lang="en-US"/>
              <a:t>,</a:t>
            </a:r>
            <a:r>
              <a:rPr sz="2800" lang="en-US"/>
              <a:t>.</a:t>
            </a:r>
            <a:r>
              <a:rPr sz="2800" lang="en-US"/>
              <a:t>.</a:t>
            </a:r>
            <a:r>
              <a:rPr sz="2800" lang="en-US"/>
              <a:t>.</a:t>
            </a:r>
            <a:r>
              <a:rPr sz="2800" lang="en-US"/>
              <a:t>,</a:t>
            </a:r>
            <a:r>
              <a:rPr sz="2800" lang="en-US"/>
              <a:t> </a:t>
            </a:r>
            <a:r>
              <a:rPr sz="2800" lang="en-US" u="sng"/>
              <a:t>royalties</a:t>
            </a:r>
            <a:r>
              <a:rPr sz="2800" lang="en-US"/>
              <a:t>)</a:t>
            </a:r>
            <a:endParaRPr sz="4590" lang="en-US"/>
          </a:p>
          <a:p>
            <a:pPr indent="-457200" marL="457200">
              <a:lnSpc>
                <a:spcPct val="170000"/>
              </a:lnSpc>
              <a:buFont typeface="Arial"/>
              <a:buChar char="•"/>
            </a:pPr>
            <a:r>
              <a:rPr b="1" sz="3200" lang="en-US"/>
              <a:t>Johnny Depp</a:t>
            </a:r>
            <a:r>
              <a:rPr b="1" sz="3200" lang="en-US"/>
              <a:t> </a:t>
            </a:r>
            <a:r>
              <a:rPr sz="2800" lang="en-US"/>
              <a:t> </a:t>
            </a:r>
            <a:r>
              <a:rPr sz="2800" lang="en-US"/>
              <a:t>"</a:t>
            </a:r>
            <a:r>
              <a:rPr sz="2800" lang="en-US"/>
              <a:t>N</a:t>
            </a:r>
            <a:r>
              <a:rPr sz="2800" lang="en-US"/>
              <a:t>e</a:t>
            </a:r>
            <a:r>
              <a:rPr sz="2800" lang="en-US"/>
              <a:t>v</a:t>
            </a:r>
            <a:r>
              <a:rPr sz="2800" lang="en-US"/>
              <a:t>e</a:t>
            </a:r>
            <a:r>
              <a:rPr sz="2800" lang="en-US"/>
              <a:t>r</a:t>
            </a:r>
            <a:r>
              <a:rPr sz="2800" lang="en-US"/>
              <a:t> </a:t>
            </a:r>
            <a:r>
              <a:rPr sz="2800" lang="en-US"/>
              <a:t>Fea</a:t>
            </a:r>
            <a:r>
              <a:rPr sz="2800" lang="en-US"/>
              <a:t>r</a:t>
            </a:r>
            <a:r>
              <a:rPr sz="2800" lang="en-US"/>
              <a:t> </a:t>
            </a:r>
            <a:r>
              <a:rPr sz="2800" lang="en-US"/>
              <a:t>Truth</a:t>
            </a:r>
            <a:r>
              <a:rPr sz="2800" lang="en-US"/>
              <a:t>"</a:t>
            </a:r>
            <a:r>
              <a:rPr sz="2800" lang="en-US"/>
              <a:t> </a:t>
            </a:r>
            <a:r>
              <a:rPr sz="2800" lang="en-US"/>
              <a:t> </a:t>
            </a:r>
            <a:r>
              <a:rPr sz="2800" lang="en-US"/>
              <a:t> </a:t>
            </a:r>
            <a:r>
              <a:rPr sz="2800" lang="en-US"/>
              <a:t> </a:t>
            </a:r>
            <a:r>
              <a:rPr sz="3200" lang="en-US"/>
              <a:t>~</a:t>
            </a:r>
            <a:r>
              <a:rPr sz="3200" lang="en-US"/>
              <a:t> </a:t>
            </a:r>
            <a:r>
              <a:rPr sz="3200" lang="en-US"/>
              <a:t>$</a:t>
            </a:r>
            <a:r>
              <a:rPr sz="3200" lang="en-US"/>
              <a:t>8</a:t>
            </a:r>
            <a:r>
              <a:rPr sz="3200" lang="en-US"/>
              <a:t>0</a:t>
            </a:r>
            <a:r>
              <a:rPr sz="3200" lang="en-US"/>
              <a:t>0</a:t>
            </a:r>
            <a:r>
              <a:rPr sz="3200" lang="en-US"/>
              <a:t>k</a:t>
            </a:r>
            <a:endParaRPr sz="3200" lang="en-US"/>
          </a:p>
          <a:p>
            <a:pPr indent="-457200" marL="457200">
              <a:lnSpc>
                <a:spcPct val="170000"/>
              </a:lnSpc>
              <a:buFont typeface="Arial"/>
              <a:buChar char="•"/>
            </a:pPr>
            <a:r>
              <a:rPr b="1" sz="3200" lang="en-US">
                <a:solidFill>
                  <a:srgbClr val="000000"/>
                </a:solidFill>
              </a:rPr>
              <a:t>N</a:t>
            </a:r>
            <a:r>
              <a:rPr b="1" sz="3200" lang="en-US">
                <a:solidFill>
                  <a:srgbClr val="000000"/>
                </a:solidFill>
              </a:rPr>
              <a:t>e</a:t>
            </a:r>
            <a:r>
              <a:rPr b="1" sz="3200" lang="en-US">
                <a:solidFill>
                  <a:srgbClr val="000000"/>
                </a:solidFill>
              </a:rPr>
              <a:t>l</a:t>
            </a:r>
            <a:r>
              <a:rPr b="1" sz="3200" lang="en-US">
                <a:solidFill>
                  <a:srgbClr val="000000"/>
                </a:solidFill>
              </a:rPr>
              <a:t>son </a:t>
            </a:r>
            <a:r>
              <a:rPr b="1" sz="3200" lang="en-US">
                <a:solidFill>
                  <a:srgbClr val="000000"/>
                </a:solidFill>
              </a:rPr>
              <a:t>Mandela</a:t>
            </a:r>
            <a:r>
              <a:rPr sz="3200" lang="en-US">
                <a:solidFill>
                  <a:srgbClr val="000000"/>
                </a:solidFill>
              </a:rPr>
              <a:t> </a:t>
            </a:r>
            <a:r>
              <a:rPr sz="3200" lang="en-US">
                <a:solidFill>
                  <a:srgbClr val="000000"/>
                </a:solidFill>
              </a:rPr>
              <a:t>"</a:t>
            </a:r>
            <a:r>
              <a:rPr sz="2800" lang="en-US">
                <a:solidFill>
                  <a:srgbClr val="000000"/>
                </a:solidFill>
              </a:rPr>
              <a:t>M</a:t>
            </a:r>
            <a:r>
              <a:rPr sz="2800" lang="en-US">
                <a:solidFill>
                  <a:srgbClr val="000000"/>
                </a:solidFill>
              </a:rPr>
              <a:t>y</a:t>
            </a:r>
            <a:r>
              <a:rPr sz="2800" lang="en-US">
                <a:solidFill>
                  <a:srgbClr val="000000"/>
                </a:solidFill>
              </a:rPr>
              <a:t> </a:t>
            </a:r>
            <a:r>
              <a:rPr sz="2800" lang="en-US">
                <a:solidFill>
                  <a:srgbClr val="000000"/>
                </a:solidFill>
              </a:rPr>
              <a:t>R</a:t>
            </a:r>
            <a:r>
              <a:rPr sz="2800" lang="en-US">
                <a:solidFill>
                  <a:srgbClr val="000000"/>
                </a:solidFill>
              </a:rPr>
              <a:t>o</a:t>
            </a:r>
            <a:r>
              <a:rPr sz="2800" lang="en-US">
                <a:solidFill>
                  <a:srgbClr val="000000"/>
                </a:solidFill>
              </a:rPr>
              <a:t>bben </a:t>
            </a:r>
            <a:r>
              <a:rPr sz="2800" lang="en-US">
                <a:solidFill>
                  <a:srgbClr val="000000"/>
                </a:solidFill>
              </a:rPr>
              <a:t>Island</a:t>
            </a:r>
            <a:r>
              <a:rPr sz="2800" lang="en-US">
                <a:solidFill>
                  <a:srgbClr val="000000"/>
                </a:solidFill>
              </a:rPr>
              <a:t>"</a:t>
            </a:r>
            <a:endParaRPr sz="280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1">
  <p:cSld>
    <p:spTree>
      <p:nvGrpSpPr>
        <p:cNvPr id="80" name=""/>
        <p:cNvGrpSpPr/>
        <p:nvPr/>
      </p:nvGrpSpPr>
      <p:grpSpPr>
        <a:xfrm>
          <a:off x="0" y="0"/>
          <a:ext cx="0" cy="0"/>
          <a:chOff x="0" y="0"/>
          <a:chExt cx="0" cy="0"/>
        </a:xfrm>
      </p:grpSpPr>
      <p:sp>
        <p:nvSpPr>
          <p:cNvPr id="1048624" name=""/>
          <p:cNvSpPr>
            <a:spLocks noGrp="1"/>
          </p:cNvSpPr>
          <p:nvPr>
            <p:ph type="title"/>
          </p:nvPr>
        </p:nvSpPr>
        <p:spPr/>
        <p:txBody>
          <a:bodyPr/>
          <a:p>
            <a:r>
              <a:rPr lang="en-US"/>
              <a:t>N</a:t>
            </a:r>
            <a:r>
              <a:rPr lang="en-US"/>
              <a:t>F</a:t>
            </a:r>
            <a:r>
              <a:rPr lang="en-US"/>
              <a:t>T</a:t>
            </a:r>
            <a:r>
              <a:rPr lang="en-US"/>
              <a:t>s</a:t>
            </a:r>
            <a:r>
              <a:rPr lang="en-US"/>
              <a:t> </a:t>
            </a:r>
            <a:r>
              <a:rPr lang="en-US"/>
              <a:t>C</a:t>
            </a:r>
            <a:r>
              <a:rPr lang="en-US"/>
              <a:t>u</a:t>
            </a:r>
            <a:r>
              <a:rPr lang="en-US"/>
              <a:t>l</a:t>
            </a:r>
            <a:r>
              <a:rPr lang="en-US"/>
              <a:t>t</a:t>
            </a:r>
            <a:r>
              <a:rPr lang="en-US"/>
              <a:t>u</a:t>
            </a:r>
            <a:r>
              <a:rPr lang="en-US"/>
              <a:t>ral </a:t>
            </a:r>
            <a:r>
              <a:rPr lang="en-US"/>
              <a:t>&amp;</a:t>
            </a:r>
            <a:r>
              <a:rPr lang="en-US"/>
              <a:t> </a:t>
            </a:r>
            <a:r>
              <a:rPr lang="en-US"/>
              <a:t>C</a:t>
            </a:r>
            <a:r>
              <a:rPr lang="en-US"/>
              <a:t>o</a:t>
            </a:r>
            <a:r>
              <a:rPr lang="en-US"/>
              <a:t>m</a:t>
            </a:r>
            <a:r>
              <a:rPr lang="en-US"/>
              <a:t>m</a:t>
            </a:r>
            <a:r>
              <a:rPr lang="en-US"/>
              <a:t>u</a:t>
            </a:r>
            <a:r>
              <a:rPr lang="en-US"/>
              <a:t>n</a:t>
            </a:r>
            <a:r>
              <a:rPr lang="en-US"/>
              <a:t>i</a:t>
            </a:r>
            <a:r>
              <a:rPr lang="en-US"/>
              <a:t>t</a:t>
            </a:r>
            <a:r>
              <a:rPr lang="en-US"/>
              <a:t>y</a:t>
            </a:r>
            <a:endParaRPr lang="en-US"/>
          </a:p>
        </p:txBody>
      </p:sp>
      <p:sp>
        <p:nvSpPr>
          <p:cNvPr id="1048625" name=""/>
          <p:cNvSpPr>
            <a:spLocks noGrp="1"/>
          </p:cNvSpPr>
          <p:nvPr>
            <p:ph idx="1"/>
          </p:nvPr>
        </p:nvSpPr>
        <p:spPr>
          <a:xfrm>
            <a:off x="628650" y="1825625"/>
            <a:ext cx="7886700" cy="3186687"/>
          </a:xfrm>
        </p:spPr>
        <p:txBody>
          <a:bodyPr>
            <a:noAutofit/>
          </a:bodyPr>
          <a:p>
            <a:pPr>
              <a:lnSpc>
                <a:spcPct val="150000"/>
              </a:lnSpc>
            </a:pPr>
            <a:r>
              <a:rPr sz="3200" lang="en-US"/>
              <a:t>Y</a:t>
            </a:r>
            <a:r>
              <a:rPr sz="3200" lang="en-US"/>
              <a:t>a</a:t>
            </a:r>
            <a:r>
              <a:rPr sz="3200" lang="en-US"/>
              <a:t>l</a:t>
            </a:r>
            <a:r>
              <a:rPr sz="3200" lang="en-US"/>
              <a:t>e</a:t>
            </a:r>
            <a:r>
              <a:rPr sz="3200" lang="en-US"/>
              <a:t> </a:t>
            </a:r>
            <a:r>
              <a:rPr sz="3200" lang="en-US"/>
              <a:t>University</a:t>
            </a:r>
            <a:r>
              <a:rPr sz="3200" lang="en-US"/>
              <a:t> </a:t>
            </a:r>
            <a:r>
              <a:rPr sz="3200" lang="en-US"/>
              <a:t>"</a:t>
            </a:r>
            <a:r>
              <a:rPr sz="3200" lang="en-US"/>
              <a:t>S</a:t>
            </a:r>
            <a:r>
              <a:rPr sz="3200" lang="en-US"/>
              <a:t>t</a:t>
            </a:r>
            <a:r>
              <a:rPr sz="3200" lang="en-US"/>
              <a:t>a</a:t>
            </a:r>
            <a:r>
              <a:rPr sz="3200" lang="en-US"/>
              <a:t>t</a:t>
            </a:r>
            <a:r>
              <a:rPr sz="3200" lang="en-US"/>
              <a:t>i</a:t>
            </a:r>
            <a:r>
              <a:rPr sz="3200" lang="en-US"/>
              <a:t>s</a:t>
            </a:r>
            <a:r>
              <a:rPr sz="3200" lang="en-US"/>
              <a:t>t</a:t>
            </a:r>
            <a:r>
              <a:rPr sz="3200" lang="en-US"/>
              <a:t>ics</a:t>
            </a:r>
            <a:r>
              <a:rPr sz="3200" lang="en-US"/>
              <a:t> &amp;</a:t>
            </a:r>
            <a:r>
              <a:rPr sz="3200" lang="en-US"/>
              <a:t> </a:t>
            </a:r>
            <a:r>
              <a:rPr sz="3200" lang="en-US"/>
              <a:t>D</a:t>
            </a:r>
            <a:r>
              <a:rPr sz="3200" lang="en-US"/>
              <a:t>a</a:t>
            </a:r>
            <a:r>
              <a:rPr sz="3200" lang="en-US"/>
              <a:t>t</a:t>
            </a:r>
            <a:r>
              <a:rPr sz="3200" lang="en-US"/>
              <a:t>a</a:t>
            </a:r>
            <a:r>
              <a:rPr sz="3200" lang="en-US"/>
              <a:t> </a:t>
            </a:r>
            <a:r>
              <a:rPr sz="3200" lang="en-US"/>
              <a:t>Science</a:t>
            </a:r>
            <a:r>
              <a:rPr sz="3200" lang="en-US"/>
              <a:t>"</a:t>
            </a:r>
            <a:endParaRPr sz="3200" lang="en-US"/>
          </a:p>
          <a:p>
            <a:pPr>
              <a:lnSpc>
                <a:spcPct val="150000"/>
              </a:lnSpc>
            </a:pPr>
            <a:r>
              <a:rPr sz="3200" lang="en-US"/>
              <a:t>NGO</a:t>
            </a:r>
            <a:r>
              <a:rPr sz="3200" lang="en-US"/>
              <a:t>s</a:t>
            </a:r>
            <a:r>
              <a:rPr sz="3200" lang="en-US"/>
              <a:t>:</a:t>
            </a:r>
            <a:r>
              <a:rPr sz="3200" lang="en-US"/>
              <a:t> </a:t>
            </a:r>
            <a:r>
              <a:rPr sz="3200" lang="en-US"/>
              <a:t>w</a:t>
            </a:r>
            <a:r>
              <a:rPr sz="3200" lang="en-US"/>
              <a:t>o</a:t>
            </a:r>
            <a:r>
              <a:rPr sz="3200" lang="en-US"/>
              <a:t>m</a:t>
            </a:r>
            <a:r>
              <a:rPr sz="3200" lang="en-US"/>
              <a:t>e</a:t>
            </a:r>
            <a:r>
              <a:rPr sz="3200" lang="en-US"/>
              <a:t>n</a:t>
            </a:r>
            <a:r>
              <a:rPr sz="3200" lang="en-US"/>
              <a:t>(</a:t>
            </a:r>
            <a:r>
              <a:rPr sz="3200" lang="en-US"/>
              <a:t>T</a:t>
            </a:r>
            <a:r>
              <a:rPr sz="3200" lang="en-US"/>
              <a:t>i</a:t>
            </a:r>
            <a:r>
              <a:rPr sz="3200" lang="en-US"/>
              <a:t>g</a:t>
            </a:r>
            <a:r>
              <a:rPr sz="3200" lang="en-US"/>
              <a:t>r</a:t>
            </a:r>
            <a:r>
              <a:rPr sz="3200" lang="en-US"/>
              <a:t>a</a:t>
            </a:r>
            <a:r>
              <a:rPr sz="3200" lang="en-US"/>
              <a:t>y</a:t>
            </a:r>
            <a:r>
              <a:rPr sz="3200" lang="en-US"/>
              <a:t>,</a:t>
            </a:r>
            <a:r>
              <a:rPr sz="3200" lang="en-US"/>
              <a:t> </a:t>
            </a:r>
            <a:r>
              <a:rPr sz="3200" lang="en-US"/>
              <a:t>Egy</a:t>
            </a:r>
            <a:r>
              <a:rPr sz="3200" lang="en-US"/>
              <a:t>p</a:t>
            </a:r>
            <a:r>
              <a:rPr sz="3200" lang="en-US"/>
              <a:t>t</a:t>
            </a:r>
            <a:r>
              <a:rPr sz="3200" lang="en-US"/>
              <a:t>i</a:t>
            </a:r>
            <a:r>
              <a:rPr sz="3200" lang="en-US"/>
              <a:t>a</a:t>
            </a:r>
            <a:r>
              <a:rPr sz="3200" lang="en-US"/>
              <a:t>n</a:t>
            </a:r>
            <a:r>
              <a:rPr sz="3200" lang="en-US"/>
              <a:t> </a:t>
            </a:r>
            <a:r>
              <a:rPr sz="3200" lang="en-US"/>
              <a:t>i</a:t>
            </a:r>
            <a:r>
              <a:rPr sz="3200" lang="en-US"/>
              <a:t>n</a:t>
            </a:r>
            <a:r>
              <a:rPr sz="3200" lang="en-US"/>
              <a:t> </a:t>
            </a:r>
            <a:r>
              <a:rPr sz="3200" lang="en-US"/>
              <a:t>d</a:t>
            </a:r>
            <a:r>
              <a:rPr sz="3200" lang="en-US"/>
              <a:t>e</a:t>
            </a:r>
            <a:r>
              <a:rPr sz="3200" lang="en-US"/>
              <a:t>b</a:t>
            </a:r>
            <a:r>
              <a:rPr sz="3200" lang="en-US"/>
              <a:t>t</a:t>
            </a:r>
            <a:r>
              <a:rPr sz="3200" lang="en-US"/>
              <a:t>)</a:t>
            </a:r>
            <a:endParaRPr sz="3200" lang="en-US"/>
          </a:p>
          <a:p>
            <a:pPr>
              <a:lnSpc>
                <a:spcPct val="150000"/>
              </a:lnSpc>
            </a:pPr>
            <a:r>
              <a:rPr sz="3200" lang="en-US"/>
              <a:t>U</a:t>
            </a:r>
            <a:r>
              <a:rPr sz="3200" lang="en-US"/>
              <a:t>S</a:t>
            </a:r>
            <a:r>
              <a:rPr sz="3200" lang="en-US"/>
              <a:t> </a:t>
            </a:r>
            <a:r>
              <a:rPr sz="3200" lang="en-US"/>
              <a:t>C</a:t>
            </a:r>
            <a:r>
              <a:rPr sz="3200" lang="en-US"/>
              <a:t>o</a:t>
            </a:r>
            <a:r>
              <a:rPr sz="3200" lang="en-US"/>
              <a:t>n</a:t>
            </a:r>
            <a:r>
              <a:rPr sz="3200" lang="en-US"/>
              <a:t>s</a:t>
            </a:r>
            <a:r>
              <a:rPr sz="3200" lang="en-US"/>
              <a:t>t</a:t>
            </a:r>
            <a:r>
              <a:rPr sz="3200" lang="en-US"/>
              <a:t>i</a:t>
            </a:r>
            <a:r>
              <a:rPr sz="3200" lang="en-US"/>
              <a:t>t</a:t>
            </a:r>
            <a:r>
              <a:rPr sz="3200" lang="en-US"/>
              <a:t>u</a:t>
            </a:r>
            <a:r>
              <a:rPr sz="3200" lang="en-US"/>
              <a:t>t</a:t>
            </a:r>
            <a:r>
              <a:rPr sz="3200" lang="en-US"/>
              <a:t>i</a:t>
            </a:r>
            <a:r>
              <a:rPr sz="3200" lang="en-US"/>
              <a:t>o</a:t>
            </a:r>
            <a:r>
              <a:rPr sz="3200" lang="en-US"/>
              <a:t>n</a:t>
            </a:r>
            <a:r>
              <a:rPr sz="3200" lang="en-US"/>
              <a:t> </a:t>
            </a:r>
            <a:r>
              <a:rPr sz="3200" lang="en-US"/>
              <a:t>r</a:t>
            </a:r>
            <a:r>
              <a:rPr sz="3200" lang="en-US"/>
              <a:t>a</a:t>
            </a:r>
            <a:r>
              <a:rPr sz="3200" lang="en-US"/>
              <a:t>r</a:t>
            </a:r>
            <a:r>
              <a:rPr sz="3200" lang="en-US"/>
              <a:t>e</a:t>
            </a:r>
            <a:r>
              <a:rPr sz="3200" lang="en-US"/>
              <a:t> </a:t>
            </a:r>
            <a:r>
              <a:rPr sz="3200" lang="en-US"/>
              <a:t>c</a:t>
            </a:r>
            <a:r>
              <a:rPr sz="3200" lang="en-US"/>
              <a:t>o</a:t>
            </a:r>
            <a:r>
              <a:rPr sz="3200" lang="en-US"/>
              <a:t>p</a:t>
            </a:r>
            <a:r>
              <a:rPr sz="3200" lang="en-US"/>
              <a:t>y</a:t>
            </a:r>
            <a:r>
              <a:rPr sz="3200" lang="en-US"/>
              <a:t> </a:t>
            </a:r>
            <a:r>
              <a:rPr sz="3200" lang="en-US"/>
              <a:t>$</a:t>
            </a:r>
            <a:r>
              <a:rPr sz="3200" lang="en-US"/>
              <a:t>4</a:t>
            </a:r>
            <a:r>
              <a:rPr sz="3200" lang="en-US"/>
              <a:t>3</a:t>
            </a:r>
            <a:r>
              <a:rPr sz="3200" lang="en-US"/>
              <a:t>.</a:t>
            </a:r>
            <a:r>
              <a:rPr sz="3200" lang="en-US"/>
              <a:t>2</a:t>
            </a:r>
            <a:r>
              <a:rPr sz="3200" lang="en-US"/>
              <a:t>m</a:t>
            </a:r>
            <a:endParaRPr sz="3200" lang="en-US"/>
          </a:p>
          <a:p>
            <a:pPr>
              <a:lnSpc>
                <a:spcPct val="150000"/>
              </a:lnSpc>
            </a:pPr>
            <a:r>
              <a:rPr sz="3200" lang="en-US"/>
              <a:t>M</a:t>
            </a:r>
            <a:r>
              <a:rPr sz="3200" lang="en-US"/>
              <a:t>u</a:t>
            </a:r>
            <a:r>
              <a:rPr sz="3200" lang="en-US"/>
              <a:t>s</a:t>
            </a:r>
            <a:r>
              <a:rPr sz="3200" lang="en-US"/>
              <a:t>e</a:t>
            </a:r>
            <a:r>
              <a:rPr sz="3200" lang="en-US"/>
              <a:t>um</a:t>
            </a:r>
            <a:r>
              <a:rPr sz="3200" lang="en-US"/>
              <a:t>s </a:t>
            </a:r>
            <a:r>
              <a:rPr sz="3200" lang="en-US"/>
              <a:t>j</a:t>
            </a:r>
            <a:r>
              <a:rPr sz="3200" lang="en-US"/>
              <a:t>o</a:t>
            </a:r>
            <a:r>
              <a:rPr sz="3200" lang="en-US"/>
              <a:t>i</a:t>
            </a:r>
            <a:r>
              <a:rPr sz="3200" lang="en-US"/>
              <a:t>n</a:t>
            </a:r>
            <a:r>
              <a:rPr sz="3200" lang="en-US"/>
              <a:t>e</a:t>
            </a:r>
            <a:r>
              <a:rPr sz="3200" lang="en-US"/>
              <a:t>d</a:t>
            </a:r>
            <a:r>
              <a:rPr sz="3200" lang="en-US"/>
              <a:t> </a:t>
            </a:r>
            <a:r>
              <a:rPr sz="3200" lang="en-US"/>
              <a:t>t</a:t>
            </a:r>
            <a:r>
              <a:rPr sz="3200" lang="en-US"/>
              <a:t>h</a:t>
            </a:r>
            <a:r>
              <a:rPr sz="3200" lang="en-US"/>
              <a:t>e</a:t>
            </a:r>
            <a:r>
              <a:rPr sz="3200" lang="en-US"/>
              <a:t> </a:t>
            </a:r>
            <a:r>
              <a:rPr sz="3200" lang="en-US"/>
              <a:t>c</a:t>
            </a:r>
            <a:r>
              <a:rPr sz="3200" lang="en-US"/>
              <a:t>l</a:t>
            </a:r>
            <a:r>
              <a:rPr sz="3200" lang="en-US"/>
              <a:t>u</a:t>
            </a:r>
            <a:r>
              <a:rPr sz="3200" lang="en-US"/>
              <a:t>b</a:t>
            </a:r>
            <a:endParaRPr sz="3200" lang="en-US"/>
          </a:p>
        </p:txBody>
      </p:sp>
      <p:sp>
        <p:nvSpPr>
          <p:cNvPr id="1048626" name=""/>
          <p:cNvSpPr txBox="1"/>
          <p:nvPr/>
        </p:nvSpPr>
        <p:spPr>
          <a:xfrm>
            <a:off x="442306" y="5272634"/>
            <a:ext cx="8376615" cy="1056640"/>
          </a:xfrm>
          <a:prstGeom prst="rect"/>
        </p:spPr>
        <p:txBody>
          <a:bodyPr rtlCol="0" wrap="square">
            <a:spAutoFit/>
          </a:bodyPr>
          <a:p>
            <a:r>
              <a:rPr b="1" sz="3200" i="1" lang="en-US">
                <a:solidFill>
                  <a:srgbClr val="00B050"/>
                </a:solidFill>
              </a:rPr>
              <a:t>T</a:t>
            </a:r>
            <a:r>
              <a:rPr b="1" sz="3200" i="1" lang="en-US">
                <a:solidFill>
                  <a:srgbClr val="00B050"/>
                </a:solidFill>
              </a:rPr>
              <a:t>h</a:t>
            </a:r>
            <a:r>
              <a:rPr b="1" sz="3200" i="1" lang="en-US">
                <a:solidFill>
                  <a:srgbClr val="00B050"/>
                </a:solidFill>
              </a:rPr>
              <a:t>e</a:t>
            </a:r>
            <a:r>
              <a:rPr b="1" sz="3200" i="1" lang="en-US">
                <a:solidFill>
                  <a:srgbClr val="00B050"/>
                </a:solidFill>
              </a:rPr>
              <a:t> </a:t>
            </a:r>
            <a:r>
              <a:rPr b="1" sz="3200" i="1" lang="en-US">
                <a:solidFill>
                  <a:srgbClr val="00B050"/>
                </a:solidFill>
              </a:rPr>
              <a:t>p</a:t>
            </a:r>
            <a:r>
              <a:rPr b="1" sz="3200" i="1" lang="en-US">
                <a:solidFill>
                  <a:srgbClr val="00B050"/>
                </a:solidFill>
              </a:rPr>
              <a:t>o</a:t>
            </a:r>
            <a:r>
              <a:rPr b="1" sz="3200" i="1" lang="en-US">
                <a:solidFill>
                  <a:srgbClr val="00B050"/>
                </a:solidFill>
              </a:rPr>
              <a:t>i</a:t>
            </a:r>
            <a:r>
              <a:rPr b="1" sz="3200" i="1" lang="en-US">
                <a:solidFill>
                  <a:srgbClr val="00B050"/>
                </a:solidFill>
              </a:rPr>
              <a:t>n</a:t>
            </a:r>
            <a:r>
              <a:rPr b="1" sz="3200" i="1" lang="en-US">
                <a:solidFill>
                  <a:srgbClr val="00B050"/>
                </a:solidFill>
              </a:rPr>
              <a:t>t</a:t>
            </a:r>
            <a:r>
              <a:rPr b="1" sz="3200" i="1" lang="en-US">
                <a:solidFill>
                  <a:srgbClr val="00B050"/>
                </a:solidFill>
              </a:rPr>
              <a:t> </a:t>
            </a:r>
            <a:r>
              <a:rPr b="1" sz="3200" i="1" lang="en-US">
                <a:solidFill>
                  <a:srgbClr val="00B050"/>
                </a:solidFill>
              </a:rPr>
              <a:t>i</a:t>
            </a:r>
            <a:r>
              <a:rPr b="1" sz="3200" i="1" lang="en-US">
                <a:solidFill>
                  <a:srgbClr val="00B050"/>
                </a:solidFill>
              </a:rPr>
              <a:t>s</a:t>
            </a:r>
            <a:r>
              <a:rPr b="1" sz="3200" i="1" lang="en-US">
                <a:solidFill>
                  <a:srgbClr val="00B050"/>
                </a:solidFill>
              </a:rPr>
              <a:t> museum</a:t>
            </a:r>
            <a:r>
              <a:rPr b="1" sz="3200" i="1" lang="en-US">
                <a:solidFill>
                  <a:srgbClr val="00B050"/>
                </a:solidFill>
              </a:rPr>
              <a:t>s</a:t>
            </a:r>
            <a:r>
              <a:rPr b="1" sz="3200" i="1" lang="en-US">
                <a:solidFill>
                  <a:srgbClr val="00B050"/>
                </a:solidFill>
              </a:rPr>
              <a:t> d</a:t>
            </a:r>
            <a:r>
              <a:rPr b="1" sz="3200" i="1" lang="en-US">
                <a:solidFill>
                  <a:srgbClr val="00B050"/>
                </a:solidFill>
              </a:rPr>
              <a:t>o</a:t>
            </a:r>
            <a:r>
              <a:rPr b="1" sz="3200" i="1" lang="en-US">
                <a:solidFill>
                  <a:srgbClr val="00B050"/>
                </a:solidFill>
              </a:rPr>
              <a:t>n’t sell anything</a:t>
            </a:r>
            <a:r>
              <a:rPr b="1" sz="3200" i="1" lang="en-US">
                <a:solidFill>
                  <a:srgbClr val="00B050"/>
                </a:solidFill>
              </a:rPr>
              <a:t>,</a:t>
            </a:r>
            <a:r>
              <a:rPr b="1" sz="3200" i="1" lang="en-US">
                <a:solidFill>
                  <a:srgbClr val="00B050"/>
                </a:solidFill>
              </a:rPr>
              <a:t> </a:t>
            </a:r>
            <a:r>
              <a:rPr b="1" sz="3200" i="1" lang="en-US">
                <a:solidFill>
                  <a:srgbClr val="00B050"/>
                </a:solidFill>
              </a:rPr>
              <a:t>t</a:t>
            </a:r>
            <a:r>
              <a:rPr b="1" sz="3200" i="1" lang="en-US">
                <a:solidFill>
                  <a:srgbClr val="00B050"/>
                </a:solidFill>
              </a:rPr>
              <a:t>h</a:t>
            </a:r>
            <a:r>
              <a:rPr b="1" sz="3200" i="1" lang="en-US">
                <a:solidFill>
                  <a:srgbClr val="00B050"/>
                </a:solidFill>
              </a:rPr>
              <a:t>e</a:t>
            </a:r>
            <a:r>
              <a:rPr b="1" sz="3200" i="1" lang="en-US">
                <a:solidFill>
                  <a:srgbClr val="00B050"/>
                </a:solidFill>
              </a:rPr>
              <a:t>y</a:t>
            </a:r>
            <a:r>
              <a:rPr b="1" sz="3200" i="1" lang="en-US">
                <a:solidFill>
                  <a:srgbClr val="00B050"/>
                </a:solidFill>
              </a:rPr>
              <a:t> </a:t>
            </a:r>
            <a:r>
              <a:rPr b="1" sz="3200" i="1" lang="en-US">
                <a:solidFill>
                  <a:srgbClr val="00B050"/>
                </a:solidFill>
              </a:rPr>
              <a:t>j</a:t>
            </a:r>
            <a:r>
              <a:rPr b="1" sz="3200" i="1" lang="en-US">
                <a:solidFill>
                  <a:srgbClr val="00B050"/>
                </a:solidFill>
              </a:rPr>
              <a:t>u</a:t>
            </a:r>
            <a:r>
              <a:rPr b="1" sz="3200" i="1" lang="en-US">
                <a:solidFill>
                  <a:srgbClr val="00B050"/>
                </a:solidFill>
              </a:rPr>
              <a:t>s</a:t>
            </a:r>
            <a:r>
              <a:rPr b="1" sz="3200" i="1" lang="en-US">
                <a:solidFill>
                  <a:srgbClr val="00B050"/>
                </a:solidFill>
              </a:rPr>
              <a:t>t</a:t>
            </a:r>
            <a:r>
              <a:rPr b="1" sz="3200" i="1" lang="en-US">
                <a:solidFill>
                  <a:srgbClr val="00B050"/>
                </a:solidFill>
              </a:rPr>
              <a:t> grant</a:t>
            </a:r>
            <a:r>
              <a:rPr b="1" sz="3200" i="1" lang="en-US">
                <a:solidFill>
                  <a:srgbClr val="00B050"/>
                </a:solidFill>
              </a:rPr>
              <a:t> </a:t>
            </a:r>
            <a:r>
              <a:rPr b="1" sz="3200" i="1" lang="en-US">
                <a:solidFill>
                  <a:srgbClr val="00B050"/>
                </a:solidFill>
              </a:rPr>
              <a:t>the use of the</a:t>
            </a:r>
            <a:r>
              <a:rPr b="1" sz="3200" i="1" lang="en-US">
                <a:solidFill>
                  <a:srgbClr val="00B050"/>
                </a:solidFill>
              </a:rPr>
              <a:t> image</a:t>
            </a:r>
            <a:endParaRPr b="1" sz="3200" i="1" lang="en-US">
              <a:solidFill>
                <a:srgbClr val="00B050"/>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Override1.xml><?xml version="1.0" encoding="utf-8"?>
<a:themeOverride xmlns:a="http://schemas.openxmlformats.org/drawingml/2006/main">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CPH2127</dc:creator>
  <dcterms:created xsi:type="dcterms:W3CDTF">2015-05-04T21:30:45Z</dcterms:created>
  <dcterms:modified xsi:type="dcterms:W3CDTF">2022-10-10T13:57:10Z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242625151bae4d8a8960bd00b1477b1b</vt:lpwstr>
  </property>
</Properties>
</file>